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406" r:id="rId2"/>
    <p:sldId id="591" r:id="rId3"/>
    <p:sldId id="263" r:id="rId4"/>
    <p:sldId id="256" r:id="rId5"/>
    <p:sldId id="596" r:id="rId6"/>
    <p:sldId id="308" r:id="rId7"/>
    <p:sldId id="309" r:id="rId8"/>
    <p:sldId id="310" r:id="rId9"/>
    <p:sldId id="311" r:id="rId10"/>
    <p:sldId id="312" r:id="rId11"/>
    <p:sldId id="597" r:id="rId12"/>
    <p:sldId id="348" r:id="rId13"/>
    <p:sldId id="349" r:id="rId14"/>
    <p:sldId id="350" r:id="rId15"/>
    <p:sldId id="351" r:id="rId16"/>
    <p:sldId id="601" r:id="rId17"/>
    <p:sldId id="593" r:id="rId18"/>
    <p:sldId id="326" r:id="rId19"/>
    <p:sldId id="327" r:id="rId20"/>
    <p:sldId id="328" r:id="rId21"/>
    <p:sldId id="329" r:id="rId22"/>
    <p:sldId id="595" r:id="rId23"/>
    <p:sldId id="592" r:id="rId24"/>
    <p:sldId id="340" r:id="rId25"/>
    <p:sldId id="346" r:id="rId26"/>
    <p:sldId id="605" r:id="rId27"/>
    <p:sldId id="606" r:id="rId28"/>
    <p:sldId id="341" r:id="rId29"/>
    <p:sldId id="607" r:id="rId30"/>
    <p:sldId id="608" r:id="rId31"/>
    <p:sldId id="609" r:id="rId32"/>
    <p:sldId id="610" r:id="rId33"/>
    <p:sldId id="611" r:id="rId34"/>
    <p:sldId id="612" r:id="rId35"/>
    <p:sldId id="614" r:id="rId36"/>
    <p:sldId id="615" r:id="rId37"/>
    <p:sldId id="616" r:id="rId38"/>
    <p:sldId id="617" r:id="rId39"/>
    <p:sldId id="343" r:id="rId40"/>
    <p:sldId id="344" r:id="rId41"/>
    <p:sldId id="345" r:id="rId42"/>
    <p:sldId id="618" r:id="rId43"/>
    <p:sldId id="620" r:id="rId44"/>
    <p:sldId id="621" r:id="rId45"/>
    <p:sldId id="622" r:id="rId4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266"/>
    <p:restoredTop sz="86423"/>
  </p:normalViewPr>
  <p:slideViewPr>
    <p:cSldViewPr>
      <p:cViewPr varScale="1">
        <p:scale>
          <a:sx n="128" d="100"/>
          <a:sy n="128" d="100"/>
        </p:scale>
        <p:origin x="1984" y="16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2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5911B-3311-ED41-BC10-40CE9F2326C5}" type="datetimeFigureOut">
              <a:rPr lang="en-TH" smtClean="0"/>
              <a:t>26/3/2023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9D5E5-85F9-1F4F-B5DD-78F0D9208020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238183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a0e1d5d2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a0e1d5d2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61335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9D5E5-85F9-1F4F-B5DD-78F0D9208020}" type="slidenum">
              <a:rPr lang="en-TH" smtClean="0"/>
              <a:t>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775029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9D5E5-85F9-1F4F-B5DD-78F0D9208020}" type="slidenum">
              <a:rPr lang="en-TH" smtClean="0"/>
              <a:t>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44306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581910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1453979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427326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9D5E5-85F9-1F4F-B5DD-78F0D9208020}" type="slidenum">
              <a:rPr lang="en-TH" smtClean="0"/>
              <a:t>33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756181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9D5E5-85F9-1F4F-B5DD-78F0D9208020}" type="slidenum">
              <a:rPr lang="en-TH" smtClean="0"/>
              <a:t>38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754461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1322" y="364058"/>
            <a:ext cx="6242684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FF33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CC783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33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CC783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33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1F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25863"/>
            <a:ext cx="4981956" cy="353213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4981955"/>
            <a:ext cx="12192000" cy="543560"/>
          </a:xfrm>
          <a:custGeom>
            <a:avLst/>
            <a:gdLst/>
            <a:ahLst/>
            <a:cxnLst/>
            <a:rect l="l" t="t" r="r" b="b"/>
            <a:pathLst>
              <a:path w="12192000" h="543560">
                <a:moveTo>
                  <a:pt x="11375517" y="0"/>
                </a:moveTo>
                <a:lnTo>
                  <a:pt x="11435082" y="1684"/>
                </a:lnTo>
                <a:lnTo>
                  <a:pt x="11489634" y="6587"/>
                </a:lnTo>
                <a:lnTo>
                  <a:pt x="11539539" y="14486"/>
                </a:lnTo>
                <a:lnTo>
                  <a:pt x="11585165" y="25157"/>
                </a:lnTo>
                <a:lnTo>
                  <a:pt x="11626878" y="38375"/>
                </a:lnTo>
                <a:lnTo>
                  <a:pt x="11665045" y="53917"/>
                </a:lnTo>
                <a:lnTo>
                  <a:pt x="11700033" y="71560"/>
                </a:lnTo>
                <a:lnTo>
                  <a:pt x="11761939" y="112251"/>
                </a:lnTo>
                <a:lnTo>
                  <a:pt x="11815532" y="158657"/>
                </a:lnTo>
                <a:lnTo>
                  <a:pt x="11863746" y="208988"/>
                </a:lnTo>
                <a:lnTo>
                  <a:pt x="11932403" y="287928"/>
                </a:lnTo>
                <a:lnTo>
                  <a:pt x="11955779" y="314264"/>
                </a:lnTo>
                <a:lnTo>
                  <a:pt x="12005468" y="365628"/>
                </a:lnTo>
                <a:lnTo>
                  <a:pt x="12061519" y="413756"/>
                </a:lnTo>
                <a:lnTo>
                  <a:pt x="12092847" y="436047"/>
                </a:lnTo>
                <a:lnTo>
                  <a:pt x="12126866" y="456857"/>
                </a:lnTo>
                <a:lnTo>
                  <a:pt x="12163943" y="475963"/>
                </a:lnTo>
                <a:lnTo>
                  <a:pt x="12191999" y="487862"/>
                </a:lnTo>
                <a:lnTo>
                  <a:pt x="0" y="5774"/>
                </a:lnTo>
                <a:lnTo>
                  <a:pt x="70017" y="16792"/>
                </a:lnTo>
                <a:lnTo>
                  <a:pt x="140391" y="36357"/>
                </a:lnTo>
                <a:lnTo>
                  <a:pt x="201331" y="62101"/>
                </a:lnTo>
                <a:lnTo>
                  <a:pt x="254396" y="93072"/>
                </a:lnTo>
                <a:lnTo>
                  <a:pt x="301143" y="128321"/>
                </a:lnTo>
                <a:lnTo>
                  <a:pt x="343131" y="166896"/>
                </a:lnTo>
                <a:lnTo>
                  <a:pt x="381916" y="207848"/>
                </a:lnTo>
                <a:lnTo>
                  <a:pt x="456114" y="293079"/>
                </a:lnTo>
                <a:lnTo>
                  <a:pt x="475096" y="314387"/>
                </a:lnTo>
                <a:lnTo>
                  <a:pt x="514944" y="356170"/>
                </a:lnTo>
                <a:lnTo>
                  <a:pt x="558601" y="396053"/>
                </a:lnTo>
                <a:lnTo>
                  <a:pt x="607625" y="433084"/>
                </a:lnTo>
                <a:lnTo>
                  <a:pt x="663574" y="466313"/>
                </a:lnTo>
                <a:lnTo>
                  <a:pt x="728005" y="494789"/>
                </a:lnTo>
                <a:lnTo>
                  <a:pt x="802477" y="517562"/>
                </a:lnTo>
                <a:lnTo>
                  <a:pt x="843965" y="526513"/>
                </a:lnTo>
                <a:lnTo>
                  <a:pt x="888548" y="533681"/>
                </a:lnTo>
                <a:lnTo>
                  <a:pt x="936419" y="538949"/>
                </a:lnTo>
                <a:lnTo>
                  <a:pt x="987775" y="542197"/>
                </a:lnTo>
                <a:lnTo>
                  <a:pt x="1042809" y="543306"/>
                </a:lnTo>
                <a:lnTo>
                  <a:pt x="1094230" y="542071"/>
                </a:lnTo>
                <a:lnTo>
                  <a:pt x="1142326" y="538461"/>
                </a:lnTo>
                <a:lnTo>
                  <a:pt x="1187291" y="532615"/>
                </a:lnTo>
                <a:lnTo>
                  <a:pt x="1229322" y="524674"/>
                </a:lnTo>
                <a:lnTo>
                  <a:pt x="1268611" y="514775"/>
                </a:lnTo>
                <a:lnTo>
                  <a:pt x="1305356" y="503061"/>
                </a:lnTo>
                <a:lnTo>
                  <a:pt x="1371988" y="474740"/>
                </a:lnTo>
                <a:lnTo>
                  <a:pt x="1430777" y="440830"/>
                </a:lnTo>
                <a:lnTo>
                  <a:pt x="1483283" y="402448"/>
                </a:lnTo>
                <a:lnTo>
                  <a:pt x="1531065" y="360713"/>
                </a:lnTo>
                <a:lnTo>
                  <a:pt x="1575683" y="316742"/>
                </a:lnTo>
                <a:lnTo>
                  <a:pt x="1661662" y="226563"/>
                </a:lnTo>
                <a:lnTo>
                  <a:pt x="1683616" y="204368"/>
                </a:lnTo>
                <a:lnTo>
                  <a:pt x="1729438" y="161375"/>
                </a:lnTo>
                <a:lnTo>
                  <a:pt x="1779112" y="121177"/>
                </a:lnTo>
                <a:lnTo>
                  <a:pt x="1834199" y="84891"/>
                </a:lnTo>
                <a:lnTo>
                  <a:pt x="1896258" y="53636"/>
                </a:lnTo>
                <a:lnTo>
                  <a:pt x="1966847" y="28530"/>
                </a:lnTo>
                <a:lnTo>
                  <a:pt x="2005828" y="18631"/>
                </a:lnTo>
                <a:lnTo>
                  <a:pt x="2047527" y="10690"/>
                </a:lnTo>
                <a:lnTo>
                  <a:pt x="2092138" y="4844"/>
                </a:lnTo>
                <a:lnTo>
                  <a:pt x="2139856" y="1234"/>
                </a:lnTo>
                <a:lnTo>
                  <a:pt x="2190877" y="0"/>
                </a:lnTo>
                <a:lnTo>
                  <a:pt x="2239498" y="1108"/>
                </a:lnTo>
                <a:lnTo>
                  <a:pt x="2284787" y="4356"/>
                </a:lnTo>
                <a:lnTo>
                  <a:pt x="2326939" y="9624"/>
                </a:lnTo>
                <a:lnTo>
                  <a:pt x="2366149" y="16792"/>
                </a:lnTo>
                <a:lnTo>
                  <a:pt x="2436521" y="36357"/>
                </a:lnTo>
                <a:lnTo>
                  <a:pt x="2497459" y="62101"/>
                </a:lnTo>
                <a:lnTo>
                  <a:pt x="2550523" y="93072"/>
                </a:lnTo>
                <a:lnTo>
                  <a:pt x="2597269" y="128321"/>
                </a:lnTo>
                <a:lnTo>
                  <a:pt x="2639257" y="166896"/>
                </a:lnTo>
                <a:lnTo>
                  <a:pt x="2678043" y="207848"/>
                </a:lnTo>
                <a:lnTo>
                  <a:pt x="2752242" y="293079"/>
                </a:lnTo>
                <a:lnTo>
                  <a:pt x="2771225" y="314387"/>
                </a:lnTo>
                <a:lnTo>
                  <a:pt x="2811075" y="356170"/>
                </a:lnTo>
                <a:lnTo>
                  <a:pt x="2854734" y="396053"/>
                </a:lnTo>
                <a:lnTo>
                  <a:pt x="2903760" y="433084"/>
                </a:lnTo>
                <a:lnTo>
                  <a:pt x="2959711" y="466313"/>
                </a:lnTo>
                <a:lnTo>
                  <a:pt x="3024144" y="494789"/>
                </a:lnTo>
                <a:lnTo>
                  <a:pt x="3098619" y="517562"/>
                </a:lnTo>
                <a:lnTo>
                  <a:pt x="3140108" y="526513"/>
                </a:lnTo>
                <a:lnTo>
                  <a:pt x="3184692" y="533681"/>
                </a:lnTo>
                <a:lnTo>
                  <a:pt x="3232565" y="538949"/>
                </a:lnTo>
                <a:lnTo>
                  <a:pt x="3283921" y="542197"/>
                </a:lnTo>
                <a:lnTo>
                  <a:pt x="3338957" y="543306"/>
                </a:lnTo>
                <a:lnTo>
                  <a:pt x="3390378" y="542071"/>
                </a:lnTo>
                <a:lnTo>
                  <a:pt x="3438475" y="538461"/>
                </a:lnTo>
                <a:lnTo>
                  <a:pt x="3483442" y="532615"/>
                </a:lnTo>
                <a:lnTo>
                  <a:pt x="3525473" y="524674"/>
                </a:lnTo>
                <a:lnTo>
                  <a:pt x="3564763" y="514775"/>
                </a:lnTo>
                <a:lnTo>
                  <a:pt x="3601508" y="503061"/>
                </a:lnTo>
                <a:lnTo>
                  <a:pt x="3668142" y="474740"/>
                </a:lnTo>
                <a:lnTo>
                  <a:pt x="3726932" y="440830"/>
                </a:lnTo>
                <a:lnTo>
                  <a:pt x="3779440" y="402448"/>
                </a:lnTo>
                <a:lnTo>
                  <a:pt x="3827223" y="360713"/>
                </a:lnTo>
                <a:lnTo>
                  <a:pt x="3871841" y="316742"/>
                </a:lnTo>
                <a:lnTo>
                  <a:pt x="3957821" y="226563"/>
                </a:lnTo>
                <a:lnTo>
                  <a:pt x="3979775" y="204368"/>
                </a:lnTo>
                <a:lnTo>
                  <a:pt x="4025597" y="161375"/>
                </a:lnTo>
                <a:lnTo>
                  <a:pt x="4075272" y="121177"/>
                </a:lnTo>
                <a:lnTo>
                  <a:pt x="4130359" y="84891"/>
                </a:lnTo>
                <a:lnTo>
                  <a:pt x="4192417" y="53636"/>
                </a:lnTo>
                <a:lnTo>
                  <a:pt x="4263007" y="28530"/>
                </a:lnTo>
                <a:lnTo>
                  <a:pt x="4301988" y="18631"/>
                </a:lnTo>
                <a:lnTo>
                  <a:pt x="4343686" y="10690"/>
                </a:lnTo>
                <a:lnTo>
                  <a:pt x="4388298" y="4844"/>
                </a:lnTo>
                <a:lnTo>
                  <a:pt x="4436016" y="1234"/>
                </a:lnTo>
                <a:lnTo>
                  <a:pt x="4487037" y="0"/>
                </a:lnTo>
                <a:lnTo>
                  <a:pt x="4535658" y="1108"/>
                </a:lnTo>
                <a:lnTo>
                  <a:pt x="4580947" y="4356"/>
                </a:lnTo>
                <a:lnTo>
                  <a:pt x="4623099" y="9624"/>
                </a:lnTo>
                <a:lnTo>
                  <a:pt x="4662309" y="16792"/>
                </a:lnTo>
                <a:lnTo>
                  <a:pt x="4732681" y="36357"/>
                </a:lnTo>
                <a:lnTo>
                  <a:pt x="4793619" y="62101"/>
                </a:lnTo>
                <a:lnTo>
                  <a:pt x="4846683" y="93072"/>
                </a:lnTo>
                <a:lnTo>
                  <a:pt x="4893429" y="128321"/>
                </a:lnTo>
                <a:lnTo>
                  <a:pt x="4935417" y="166896"/>
                </a:lnTo>
                <a:lnTo>
                  <a:pt x="4974203" y="207848"/>
                </a:lnTo>
                <a:lnTo>
                  <a:pt x="5048402" y="293079"/>
                </a:lnTo>
                <a:lnTo>
                  <a:pt x="5067385" y="314387"/>
                </a:lnTo>
                <a:lnTo>
                  <a:pt x="5107235" y="356170"/>
                </a:lnTo>
                <a:lnTo>
                  <a:pt x="5150894" y="396053"/>
                </a:lnTo>
                <a:lnTo>
                  <a:pt x="5199920" y="433084"/>
                </a:lnTo>
                <a:lnTo>
                  <a:pt x="5255871" y="466313"/>
                </a:lnTo>
                <a:lnTo>
                  <a:pt x="5320304" y="494789"/>
                </a:lnTo>
                <a:lnTo>
                  <a:pt x="5394779" y="517562"/>
                </a:lnTo>
                <a:lnTo>
                  <a:pt x="5436268" y="526513"/>
                </a:lnTo>
                <a:lnTo>
                  <a:pt x="5480852" y="533681"/>
                </a:lnTo>
                <a:lnTo>
                  <a:pt x="5528725" y="538949"/>
                </a:lnTo>
                <a:lnTo>
                  <a:pt x="5580081" y="542197"/>
                </a:lnTo>
                <a:lnTo>
                  <a:pt x="5635117" y="543306"/>
                </a:lnTo>
                <a:lnTo>
                  <a:pt x="5686538" y="542071"/>
                </a:lnTo>
                <a:lnTo>
                  <a:pt x="5734634" y="538461"/>
                </a:lnTo>
                <a:lnTo>
                  <a:pt x="5779599" y="532615"/>
                </a:lnTo>
                <a:lnTo>
                  <a:pt x="5821628" y="524674"/>
                </a:lnTo>
                <a:lnTo>
                  <a:pt x="5860917" y="514775"/>
                </a:lnTo>
                <a:lnTo>
                  <a:pt x="5897660" y="503061"/>
                </a:lnTo>
                <a:lnTo>
                  <a:pt x="5964287" y="474740"/>
                </a:lnTo>
                <a:lnTo>
                  <a:pt x="6023071" y="440830"/>
                </a:lnTo>
                <a:lnTo>
                  <a:pt x="6075571" y="402448"/>
                </a:lnTo>
                <a:lnTo>
                  <a:pt x="6123347" y="360713"/>
                </a:lnTo>
                <a:lnTo>
                  <a:pt x="6167959" y="316742"/>
                </a:lnTo>
                <a:lnTo>
                  <a:pt x="6253929" y="226563"/>
                </a:lnTo>
                <a:lnTo>
                  <a:pt x="6275881" y="204368"/>
                </a:lnTo>
                <a:lnTo>
                  <a:pt x="6321701" y="161375"/>
                </a:lnTo>
                <a:lnTo>
                  <a:pt x="6371376" y="121177"/>
                </a:lnTo>
                <a:lnTo>
                  <a:pt x="6426465" y="84891"/>
                </a:lnTo>
                <a:lnTo>
                  <a:pt x="6488529" y="53636"/>
                </a:lnTo>
                <a:lnTo>
                  <a:pt x="6559128" y="28530"/>
                </a:lnTo>
                <a:lnTo>
                  <a:pt x="6598114" y="18631"/>
                </a:lnTo>
                <a:lnTo>
                  <a:pt x="6639820" y="10690"/>
                </a:lnTo>
                <a:lnTo>
                  <a:pt x="6684439" y="4844"/>
                </a:lnTo>
                <a:lnTo>
                  <a:pt x="6732166" y="1234"/>
                </a:lnTo>
                <a:lnTo>
                  <a:pt x="6783197" y="0"/>
                </a:lnTo>
                <a:lnTo>
                  <a:pt x="6831818" y="1108"/>
                </a:lnTo>
                <a:lnTo>
                  <a:pt x="6877107" y="4356"/>
                </a:lnTo>
                <a:lnTo>
                  <a:pt x="6919259" y="9624"/>
                </a:lnTo>
                <a:lnTo>
                  <a:pt x="6958469" y="16792"/>
                </a:lnTo>
                <a:lnTo>
                  <a:pt x="7028841" y="36357"/>
                </a:lnTo>
                <a:lnTo>
                  <a:pt x="7089779" y="62101"/>
                </a:lnTo>
                <a:lnTo>
                  <a:pt x="7142843" y="93072"/>
                </a:lnTo>
                <a:lnTo>
                  <a:pt x="7189589" y="128321"/>
                </a:lnTo>
                <a:lnTo>
                  <a:pt x="7231577" y="166896"/>
                </a:lnTo>
                <a:lnTo>
                  <a:pt x="7270363" y="207848"/>
                </a:lnTo>
                <a:lnTo>
                  <a:pt x="7344562" y="293079"/>
                </a:lnTo>
                <a:lnTo>
                  <a:pt x="7363545" y="314387"/>
                </a:lnTo>
                <a:lnTo>
                  <a:pt x="7403395" y="356170"/>
                </a:lnTo>
                <a:lnTo>
                  <a:pt x="7447054" y="396053"/>
                </a:lnTo>
                <a:lnTo>
                  <a:pt x="7496080" y="433084"/>
                </a:lnTo>
                <a:lnTo>
                  <a:pt x="7552031" y="466313"/>
                </a:lnTo>
                <a:lnTo>
                  <a:pt x="7616464" y="494789"/>
                </a:lnTo>
                <a:lnTo>
                  <a:pt x="7690939" y="517562"/>
                </a:lnTo>
                <a:lnTo>
                  <a:pt x="7732428" y="526513"/>
                </a:lnTo>
                <a:lnTo>
                  <a:pt x="7777012" y="533681"/>
                </a:lnTo>
                <a:lnTo>
                  <a:pt x="7824885" y="538949"/>
                </a:lnTo>
                <a:lnTo>
                  <a:pt x="7876241" y="542197"/>
                </a:lnTo>
                <a:lnTo>
                  <a:pt x="7931277" y="543306"/>
                </a:lnTo>
                <a:lnTo>
                  <a:pt x="7982698" y="542071"/>
                </a:lnTo>
                <a:lnTo>
                  <a:pt x="8030794" y="538461"/>
                </a:lnTo>
                <a:lnTo>
                  <a:pt x="8075759" y="532615"/>
                </a:lnTo>
                <a:lnTo>
                  <a:pt x="8117788" y="524674"/>
                </a:lnTo>
                <a:lnTo>
                  <a:pt x="8157077" y="514775"/>
                </a:lnTo>
                <a:lnTo>
                  <a:pt x="8193820" y="503061"/>
                </a:lnTo>
                <a:lnTo>
                  <a:pt x="8260447" y="474740"/>
                </a:lnTo>
                <a:lnTo>
                  <a:pt x="8319231" y="440830"/>
                </a:lnTo>
                <a:lnTo>
                  <a:pt x="8371731" y="402448"/>
                </a:lnTo>
                <a:lnTo>
                  <a:pt x="8419507" y="360713"/>
                </a:lnTo>
                <a:lnTo>
                  <a:pt x="8464119" y="316742"/>
                </a:lnTo>
                <a:lnTo>
                  <a:pt x="8550089" y="226563"/>
                </a:lnTo>
                <a:lnTo>
                  <a:pt x="8572041" y="204368"/>
                </a:lnTo>
                <a:lnTo>
                  <a:pt x="8617861" y="161375"/>
                </a:lnTo>
                <a:lnTo>
                  <a:pt x="8667536" y="121177"/>
                </a:lnTo>
                <a:lnTo>
                  <a:pt x="8722625" y="84891"/>
                </a:lnTo>
                <a:lnTo>
                  <a:pt x="8784689" y="53636"/>
                </a:lnTo>
                <a:lnTo>
                  <a:pt x="8855288" y="28530"/>
                </a:lnTo>
                <a:lnTo>
                  <a:pt x="8894274" y="18631"/>
                </a:lnTo>
                <a:lnTo>
                  <a:pt x="8935980" y="10690"/>
                </a:lnTo>
                <a:lnTo>
                  <a:pt x="8980599" y="4844"/>
                </a:lnTo>
                <a:lnTo>
                  <a:pt x="9028326" y="1234"/>
                </a:lnTo>
                <a:lnTo>
                  <a:pt x="9079357" y="0"/>
                </a:lnTo>
                <a:lnTo>
                  <a:pt x="9127978" y="1108"/>
                </a:lnTo>
                <a:lnTo>
                  <a:pt x="9173267" y="4356"/>
                </a:lnTo>
                <a:lnTo>
                  <a:pt x="9215419" y="9624"/>
                </a:lnTo>
                <a:lnTo>
                  <a:pt x="9254629" y="16792"/>
                </a:lnTo>
                <a:lnTo>
                  <a:pt x="9325001" y="36357"/>
                </a:lnTo>
                <a:lnTo>
                  <a:pt x="9385939" y="62101"/>
                </a:lnTo>
                <a:lnTo>
                  <a:pt x="9439003" y="93072"/>
                </a:lnTo>
                <a:lnTo>
                  <a:pt x="9485749" y="128321"/>
                </a:lnTo>
                <a:lnTo>
                  <a:pt x="9527737" y="166896"/>
                </a:lnTo>
                <a:lnTo>
                  <a:pt x="9566523" y="207848"/>
                </a:lnTo>
                <a:lnTo>
                  <a:pt x="9640722" y="293079"/>
                </a:lnTo>
                <a:lnTo>
                  <a:pt x="9659705" y="314387"/>
                </a:lnTo>
                <a:lnTo>
                  <a:pt x="9699555" y="356170"/>
                </a:lnTo>
                <a:lnTo>
                  <a:pt x="9743214" y="396053"/>
                </a:lnTo>
                <a:lnTo>
                  <a:pt x="9792240" y="433084"/>
                </a:lnTo>
                <a:lnTo>
                  <a:pt x="9848191" y="466313"/>
                </a:lnTo>
                <a:lnTo>
                  <a:pt x="9912624" y="494789"/>
                </a:lnTo>
                <a:lnTo>
                  <a:pt x="9987099" y="517562"/>
                </a:lnTo>
                <a:lnTo>
                  <a:pt x="10028588" y="526513"/>
                </a:lnTo>
                <a:lnTo>
                  <a:pt x="10073172" y="533681"/>
                </a:lnTo>
                <a:lnTo>
                  <a:pt x="10121045" y="538949"/>
                </a:lnTo>
                <a:lnTo>
                  <a:pt x="10172401" y="542197"/>
                </a:lnTo>
                <a:lnTo>
                  <a:pt x="10227437" y="543306"/>
                </a:lnTo>
                <a:lnTo>
                  <a:pt x="10278858" y="542071"/>
                </a:lnTo>
                <a:lnTo>
                  <a:pt x="10326954" y="538461"/>
                </a:lnTo>
                <a:lnTo>
                  <a:pt x="10371919" y="532615"/>
                </a:lnTo>
                <a:lnTo>
                  <a:pt x="10413948" y="524674"/>
                </a:lnTo>
                <a:lnTo>
                  <a:pt x="10453237" y="514775"/>
                </a:lnTo>
                <a:lnTo>
                  <a:pt x="10489980" y="503061"/>
                </a:lnTo>
                <a:lnTo>
                  <a:pt x="10556607" y="474740"/>
                </a:lnTo>
                <a:lnTo>
                  <a:pt x="10615391" y="440830"/>
                </a:lnTo>
                <a:lnTo>
                  <a:pt x="10667891" y="402448"/>
                </a:lnTo>
                <a:lnTo>
                  <a:pt x="10715667" y="360713"/>
                </a:lnTo>
                <a:lnTo>
                  <a:pt x="10760279" y="316742"/>
                </a:lnTo>
                <a:lnTo>
                  <a:pt x="10846249" y="226563"/>
                </a:lnTo>
                <a:lnTo>
                  <a:pt x="10868201" y="204368"/>
                </a:lnTo>
                <a:lnTo>
                  <a:pt x="10914021" y="161375"/>
                </a:lnTo>
                <a:lnTo>
                  <a:pt x="10963696" y="121177"/>
                </a:lnTo>
                <a:lnTo>
                  <a:pt x="11018785" y="84891"/>
                </a:lnTo>
                <a:lnTo>
                  <a:pt x="11080849" y="53636"/>
                </a:lnTo>
                <a:lnTo>
                  <a:pt x="11151448" y="28530"/>
                </a:lnTo>
                <a:lnTo>
                  <a:pt x="11190434" y="18631"/>
                </a:lnTo>
                <a:lnTo>
                  <a:pt x="11232140" y="10690"/>
                </a:lnTo>
                <a:lnTo>
                  <a:pt x="11276759" y="4844"/>
                </a:lnTo>
                <a:lnTo>
                  <a:pt x="11324486" y="1234"/>
                </a:lnTo>
                <a:lnTo>
                  <a:pt x="11375517" y="0"/>
                </a:lnTo>
                <a:close/>
              </a:path>
            </a:pathLst>
          </a:custGeom>
          <a:solidFill>
            <a:srgbClr val="99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5239511"/>
            <a:ext cx="12192000" cy="543560"/>
          </a:xfrm>
          <a:custGeom>
            <a:avLst/>
            <a:gdLst/>
            <a:ahLst/>
            <a:cxnLst/>
            <a:rect l="l" t="t" r="r" b="b"/>
            <a:pathLst>
              <a:path w="12192000" h="543560">
                <a:moveTo>
                  <a:pt x="9934829" y="0"/>
                </a:moveTo>
                <a:lnTo>
                  <a:pt x="9984306" y="1001"/>
                </a:lnTo>
                <a:lnTo>
                  <a:pt x="10030558" y="3939"/>
                </a:lnTo>
                <a:lnTo>
                  <a:pt x="10073765" y="8711"/>
                </a:lnTo>
                <a:lnTo>
                  <a:pt x="10114103" y="15215"/>
                </a:lnTo>
                <a:lnTo>
                  <a:pt x="10151753" y="23348"/>
                </a:lnTo>
                <a:lnTo>
                  <a:pt x="10219698" y="44099"/>
                </a:lnTo>
                <a:lnTo>
                  <a:pt x="10279029" y="70148"/>
                </a:lnTo>
                <a:lnTo>
                  <a:pt x="10331174" y="100680"/>
                </a:lnTo>
                <a:lnTo>
                  <a:pt x="10377560" y="134880"/>
                </a:lnTo>
                <a:lnTo>
                  <a:pt x="10419617" y="171933"/>
                </a:lnTo>
                <a:lnTo>
                  <a:pt x="10458771" y="211024"/>
                </a:lnTo>
                <a:lnTo>
                  <a:pt x="10534088" y="292057"/>
                </a:lnTo>
                <a:lnTo>
                  <a:pt x="10553335" y="312316"/>
                </a:lnTo>
                <a:lnTo>
                  <a:pt x="10593581" y="352119"/>
                </a:lnTo>
                <a:lnTo>
                  <a:pt x="10637351" y="390293"/>
                </a:lnTo>
                <a:lnTo>
                  <a:pt x="10686074" y="426021"/>
                </a:lnTo>
                <a:lnTo>
                  <a:pt x="10741179" y="458489"/>
                </a:lnTo>
                <a:lnTo>
                  <a:pt x="10804094" y="486881"/>
                </a:lnTo>
                <a:lnTo>
                  <a:pt x="10876246" y="510383"/>
                </a:lnTo>
                <a:lnTo>
                  <a:pt x="10916232" y="520045"/>
                </a:lnTo>
                <a:lnTo>
                  <a:pt x="10959064" y="528179"/>
                </a:lnTo>
                <a:lnTo>
                  <a:pt x="11004919" y="534683"/>
                </a:lnTo>
                <a:lnTo>
                  <a:pt x="11053976" y="539455"/>
                </a:lnTo>
                <a:lnTo>
                  <a:pt x="11106414" y="542393"/>
                </a:lnTo>
                <a:lnTo>
                  <a:pt x="11162411" y="543394"/>
                </a:lnTo>
                <a:lnTo>
                  <a:pt x="11218599" y="542104"/>
                </a:lnTo>
                <a:lnTo>
                  <a:pt x="11271073" y="538331"/>
                </a:lnTo>
                <a:lnTo>
                  <a:pt x="11320055" y="532226"/>
                </a:lnTo>
                <a:lnTo>
                  <a:pt x="11365770" y="523938"/>
                </a:lnTo>
                <a:lnTo>
                  <a:pt x="11408439" y="513616"/>
                </a:lnTo>
                <a:lnTo>
                  <a:pt x="11448285" y="501411"/>
                </a:lnTo>
                <a:lnTo>
                  <a:pt x="11485532" y="487471"/>
                </a:lnTo>
                <a:lnTo>
                  <a:pt x="11520403" y="471947"/>
                </a:lnTo>
                <a:lnTo>
                  <a:pt x="11583908" y="436741"/>
                </a:lnTo>
                <a:lnTo>
                  <a:pt x="11640583" y="396990"/>
                </a:lnTo>
                <a:lnTo>
                  <a:pt x="11692213" y="353891"/>
                </a:lnTo>
                <a:lnTo>
                  <a:pt x="11740582" y="308638"/>
                </a:lnTo>
                <a:lnTo>
                  <a:pt x="11810922" y="239339"/>
                </a:lnTo>
                <a:lnTo>
                  <a:pt x="11834670" y="216459"/>
                </a:lnTo>
                <a:lnTo>
                  <a:pt x="11883959" y="171924"/>
                </a:lnTo>
                <a:lnTo>
                  <a:pt x="11937122" y="130021"/>
                </a:lnTo>
                <a:lnTo>
                  <a:pt x="11995943" y="91946"/>
                </a:lnTo>
                <a:lnTo>
                  <a:pt x="12062207" y="58895"/>
                </a:lnTo>
                <a:lnTo>
                  <a:pt x="12098688" y="44627"/>
                </a:lnTo>
                <a:lnTo>
                  <a:pt x="12137698" y="32063"/>
                </a:lnTo>
                <a:lnTo>
                  <a:pt x="12179461" y="21354"/>
                </a:lnTo>
                <a:lnTo>
                  <a:pt x="12191999" y="18914"/>
                </a:lnTo>
                <a:lnTo>
                  <a:pt x="0" y="5986"/>
                </a:lnTo>
                <a:lnTo>
                  <a:pt x="14098" y="4357"/>
                </a:lnTo>
                <a:lnTo>
                  <a:pt x="62695" y="1109"/>
                </a:lnTo>
                <a:lnTo>
                  <a:pt x="114472" y="0"/>
                </a:lnTo>
                <a:lnTo>
                  <a:pt x="163948" y="1001"/>
                </a:lnTo>
                <a:lnTo>
                  <a:pt x="210199" y="3939"/>
                </a:lnTo>
                <a:lnTo>
                  <a:pt x="253404" y="8711"/>
                </a:lnTo>
                <a:lnTo>
                  <a:pt x="293741" y="15215"/>
                </a:lnTo>
                <a:lnTo>
                  <a:pt x="331389" y="23348"/>
                </a:lnTo>
                <a:lnTo>
                  <a:pt x="399331" y="44099"/>
                </a:lnTo>
                <a:lnTo>
                  <a:pt x="458659" y="70148"/>
                </a:lnTo>
                <a:lnTo>
                  <a:pt x="510800" y="100680"/>
                </a:lnTo>
                <a:lnTo>
                  <a:pt x="557184" y="134880"/>
                </a:lnTo>
                <a:lnTo>
                  <a:pt x="599237" y="171933"/>
                </a:lnTo>
                <a:lnTo>
                  <a:pt x="638389" y="211024"/>
                </a:lnTo>
                <a:lnTo>
                  <a:pt x="713700" y="292057"/>
                </a:lnTo>
                <a:lnTo>
                  <a:pt x="732946" y="312316"/>
                </a:lnTo>
                <a:lnTo>
                  <a:pt x="773189" y="352119"/>
                </a:lnTo>
                <a:lnTo>
                  <a:pt x="816957" y="390293"/>
                </a:lnTo>
                <a:lnTo>
                  <a:pt x="865678" y="426021"/>
                </a:lnTo>
                <a:lnTo>
                  <a:pt x="920782" y="458489"/>
                </a:lnTo>
                <a:lnTo>
                  <a:pt x="983695" y="486881"/>
                </a:lnTo>
                <a:lnTo>
                  <a:pt x="1055845" y="510383"/>
                </a:lnTo>
                <a:lnTo>
                  <a:pt x="1095832" y="520045"/>
                </a:lnTo>
                <a:lnTo>
                  <a:pt x="1138663" y="528179"/>
                </a:lnTo>
                <a:lnTo>
                  <a:pt x="1184517" y="534683"/>
                </a:lnTo>
                <a:lnTo>
                  <a:pt x="1233574" y="539455"/>
                </a:lnTo>
                <a:lnTo>
                  <a:pt x="1286012" y="542393"/>
                </a:lnTo>
                <a:lnTo>
                  <a:pt x="1342009" y="543394"/>
                </a:lnTo>
                <a:lnTo>
                  <a:pt x="1394190" y="542285"/>
                </a:lnTo>
                <a:lnTo>
                  <a:pt x="1443170" y="539037"/>
                </a:lnTo>
                <a:lnTo>
                  <a:pt x="1489125" y="533769"/>
                </a:lnTo>
                <a:lnTo>
                  <a:pt x="1532234" y="526599"/>
                </a:lnTo>
                <a:lnTo>
                  <a:pt x="1572672" y="517647"/>
                </a:lnTo>
                <a:lnTo>
                  <a:pt x="1610618" y="507031"/>
                </a:lnTo>
                <a:lnTo>
                  <a:pt x="1679742" y="481283"/>
                </a:lnTo>
                <a:lnTo>
                  <a:pt x="1741023" y="450307"/>
                </a:lnTo>
                <a:lnTo>
                  <a:pt x="1795878" y="415052"/>
                </a:lnTo>
                <a:lnTo>
                  <a:pt x="1845727" y="376470"/>
                </a:lnTo>
                <a:lnTo>
                  <a:pt x="1891988" y="335512"/>
                </a:lnTo>
                <a:lnTo>
                  <a:pt x="2001245" y="228956"/>
                </a:lnTo>
                <a:lnTo>
                  <a:pt x="2023419" y="207882"/>
                </a:lnTo>
                <a:lnTo>
                  <a:pt x="2069506" y="166924"/>
                </a:lnTo>
                <a:lnTo>
                  <a:pt x="2119096" y="128342"/>
                </a:lnTo>
                <a:lnTo>
                  <a:pt x="2173605" y="93087"/>
                </a:lnTo>
                <a:lnTo>
                  <a:pt x="2234453" y="62111"/>
                </a:lnTo>
                <a:lnTo>
                  <a:pt x="2303058" y="36363"/>
                </a:lnTo>
                <a:lnTo>
                  <a:pt x="2340712" y="25747"/>
                </a:lnTo>
                <a:lnTo>
                  <a:pt x="2380837" y="16795"/>
                </a:lnTo>
                <a:lnTo>
                  <a:pt x="2423610" y="9625"/>
                </a:lnTo>
                <a:lnTo>
                  <a:pt x="2469208" y="4357"/>
                </a:lnTo>
                <a:lnTo>
                  <a:pt x="2517809" y="1109"/>
                </a:lnTo>
                <a:lnTo>
                  <a:pt x="2569591" y="0"/>
                </a:lnTo>
                <a:lnTo>
                  <a:pt x="2619068" y="1001"/>
                </a:lnTo>
                <a:lnTo>
                  <a:pt x="2665320" y="3939"/>
                </a:lnTo>
                <a:lnTo>
                  <a:pt x="2708527" y="8711"/>
                </a:lnTo>
                <a:lnTo>
                  <a:pt x="2748865" y="15215"/>
                </a:lnTo>
                <a:lnTo>
                  <a:pt x="2786515" y="23348"/>
                </a:lnTo>
                <a:lnTo>
                  <a:pt x="2854460" y="44099"/>
                </a:lnTo>
                <a:lnTo>
                  <a:pt x="2913791" y="70148"/>
                </a:lnTo>
                <a:lnTo>
                  <a:pt x="2965936" y="100680"/>
                </a:lnTo>
                <a:lnTo>
                  <a:pt x="3012322" y="134880"/>
                </a:lnTo>
                <a:lnTo>
                  <a:pt x="3054379" y="171933"/>
                </a:lnTo>
                <a:lnTo>
                  <a:pt x="3093533" y="211024"/>
                </a:lnTo>
                <a:lnTo>
                  <a:pt x="3168850" y="292057"/>
                </a:lnTo>
                <a:lnTo>
                  <a:pt x="3188097" y="312316"/>
                </a:lnTo>
                <a:lnTo>
                  <a:pt x="3228343" y="352119"/>
                </a:lnTo>
                <a:lnTo>
                  <a:pt x="3272113" y="390293"/>
                </a:lnTo>
                <a:lnTo>
                  <a:pt x="3320836" y="426021"/>
                </a:lnTo>
                <a:lnTo>
                  <a:pt x="3375941" y="458489"/>
                </a:lnTo>
                <a:lnTo>
                  <a:pt x="3438856" y="486881"/>
                </a:lnTo>
                <a:lnTo>
                  <a:pt x="3511008" y="510383"/>
                </a:lnTo>
                <a:lnTo>
                  <a:pt x="3550994" y="520045"/>
                </a:lnTo>
                <a:lnTo>
                  <a:pt x="3593826" y="528179"/>
                </a:lnTo>
                <a:lnTo>
                  <a:pt x="3639681" y="534683"/>
                </a:lnTo>
                <a:lnTo>
                  <a:pt x="3688738" y="539455"/>
                </a:lnTo>
                <a:lnTo>
                  <a:pt x="3741176" y="542393"/>
                </a:lnTo>
                <a:lnTo>
                  <a:pt x="3797173" y="543394"/>
                </a:lnTo>
                <a:lnTo>
                  <a:pt x="3849344" y="542285"/>
                </a:lnTo>
                <a:lnTo>
                  <a:pt x="3898316" y="539037"/>
                </a:lnTo>
                <a:lnTo>
                  <a:pt x="3944264" y="533769"/>
                </a:lnTo>
                <a:lnTo>
                  <a:pt x="3987365" y="526599"/>
                </a:lnTo>
                <a:lnTo>
                  <a:pt x="4027798" y="517647"/>
                </a:lnTo>
                <a:lnTo>
                  <a:pt x="4065739" y="507031"/>
                </a:lnTo>
                <a:lnTo>
                  <a:pt x="4134855" y="481283"/>
                </a:lnTo>
                <a:lnTo>
                  <a:pt x="4196130" y="450307"/>
                </a:lnTo>
                <a:lnTo>
                  <a:pt x="4250982" y="415052"/>
                </a:lnTo>
                <a:lnTo>
                  <a:pt x="4300829" y="376470"/>
                </a:lnTo>
                <a:lnTo>
                  <a:pt x="4347089" y="335512"/>
                </a:lnTo>
                <a:lnTo>
                  <a:pt x="4456346" y="228956"/>
                </a:lnTo>
                <a:lnTo>
                  <a:pt x="4478519" y="207882"/>
                </a:lnTo>
                <a:lnTo>
                  <a:pt x="4524606" y="166924"/>
                </a:lnTo>
                <a:lnTo>
                  <a:pt x="4574193" y="128342"/>
                </a:lnTo>
                <a:lnTo>
                  <a:pt x="4628699" y="93087"/>
                </a:lnTo>
                <a:lnTo>
                  <a:pt x="4689542" y="62111"/>
                </a:lnTo>
                <a:lnTo>
                  <a:pt x="4758138" y="36363"/>
                </a:lnTo>
                <a:lnTo>
                  <a:pt x="4795787" y="25747"/>
                </a:lnTo>
                <a:lnTo>
                  <a:pt x="4835906" y="16795"/>
                </a:lnTo>
                <a:lnTo>
                  <a:pt x="4878672" y="9625"/>
                </a:lnTo>
                <a:lnTo>
                  <a:pt x="4924263" y="4357"/>
                </a:lnTo>
                <a:lnTo>
                  <a:pt x="4972856" y="1109"/>
                </a:lnTo>
                <a:lnTo>
                  <a:pt x="5024628" y="0"/>
                </a:lnTo>
                <a:lnTo>
                  <a:pt x="5074105" y="1001"/>
                </a:lnTo>
                <a:lnTo>
                  <a:pt x="5120357" y="3939"/>
                </a:lnTo>
                <a:lnTo>
                  <a:pt x="5163564" y="8711"/>
                </a:lnTo>
                <a:lnTo>
                  <a:pt x="5203902" y="15215"/>
                </a:lnTo>
                <a:lnTo>
                  <a:pt x="5241552" y="23348"/>
                </a:lnTo>
                <a:lnTo>
                  <a:pt x="5309497" y="44099"/>
                </a:lnTo>
                <a:lnTo>
                  <a:pt x="5368828" y="70148"/>
                </a:lnTo>
                <a:lnTo>
                  <a:pt x="5420973" y="100680"/>
                </a:lnTo>
                <a:lnTo>
                  <a:pt x="5467359" y="134880"/>
                </a:lnTo>
                <a:lnTo>
                  <a:pt x="5509416" y="171933"/>
                </a:lnTo>
                <a:lnTo>
                  <a:pt x="5548570" y="211024"/>
                </a:lnTo>
                <a:lnTo>
                  <a:pt x="5623887" y="292057"/>
                </a:lnTo>
                <a:lnTo>
                  <a:pt x="5643134" y="312316"/>
                </a:lnTo>
                <a:lnTo>
                  <a:pt x="5683380" y="352119"/>
                </a:lnTo>
                <a:lnTo>
                  <a:pt x="5727150" y="390293"/>
                </a:lnTo>
                <a:lnTo>
                  <a:pt x="5775873" y="426021"/>
                </a:lnTo>
                <a:lnTo>
                  <a:pt x="5830978" y="458489"/>
                </a:lnTo>
                <a:lnTo>
                  <a:pt x="5893893" y="486881"/>
                </a:lnTo>
                <a:lnTo>
                  <a:pt x="5966045" y="510383"/>
                </a:lnTo>
                <a:lnTo>
                  <a:pt x="6006031" y="520045"/>
                </a:lnTo>
                <a:lnTo>
                  <a:pt x="6048863" y="528179"/>
                </a:lnTo>
                <a:lnTo>
                  <a:pt x="6094718" y="534683"/>
                </a:lnTo>
                <a:lnTo>
                  <a:pt x="6143775" y="539455"/>
                </a:lnTo>
                <a:lnTo>
                  <a:pt x="6196213" y="542393"/>
                </a:lnTo>
                <a:lnTo>
                  <a:pt x="6252210" y="543394"/>
                </a:lnTo>
                <a:lnTo>
                  <a:pt x="6304391" y="542285"/>
                </a:lnTo>
                <a:lnTo>
                  <a:pt x="6353371" y="539037"/>
                </a:lnTo>
                <a:lnTo>
                  <a:pt x="6399326" y="533769"/>
                </a:lnTo>
                <a:lnTo>
                  <a:pt x="6442435" y="526599"/>
                </a:lnTo>
                <a:lnTo>
                  <a:pt x="6482873" y="517647"/>
                </a:lnTo>
                <a:lnTo>
                  <a:pt x="6520819" y="507031"/>
                </a:lnTo>
                <a:lnTo>
                  <a:pt x="6589943" y="481283"/>
                </a:lnTo>
                <a:lnTo>
                  <a:pt x="6651224" y="450307"/>
                </a:lnTo>
                <a:lnTo>
                  <a:pt x="6706079" y="415052"/>
                </a:lnTo>
                <a:lnTo>
                  <a:pt x="6755928" y="376470"/>
                </a:lnTo>
                <a:lnTo>
                  <a:pt x="6802189" y="335512"/>
                </a:lnTo>
                <a:lnTo>
                  <a:pt x="6911446" y="228956"/>
                </a:lnTo>
                <a:lnTo>
                  <a:pt x="6933620" y="207882"/>
                </a:lnTo>
                <a:lnTo>
                  <a:pt x="6979707" y="166924"/>
                </a:lnTo>
                <a:lnTo>
                  <a:pt x="7029297" y="128342"/>
                </a:lnTo>
                <a:lnTo>
                  <a:pt x="7083806" y="93087"/>
                </a:lnTo>
                <a:lnTo>
                  <a:pt x="7144654" y="62111"/>
                </a:lnTo>
                <a:lnTo>
                  <a:pt x="7213259" y="36363"/>
                </a:lnTo>
                <a:lnTo>
                  <a:pt x="7250913" y="25747"/>
                </a:lnTo>
                <a:lnTo>
                  <a:pt x="7291038" y="16795"/>
                </a:lnTo>
                <a:lnTo>
                  <a:pt x="7333811" y="9625"/>
                </a:lnTo>
                <a:lnTo>
                  <a:pt x="7379409" y="4357"/>
                </a:lnTo>
                <a:lnTo>
                  <a:pt x="7428010" y="1109"/>
                </a:lnTo>
                <a:lnTo>
                  <a:pt x="7479792" y="0"/>
                </a:lnTo>
                <a:lnTo>
                  <a:pt x="7529269" y="1001"/>
                </a:lnTo>
                <a:lnTo>
                  <a:pt x="7575521" y="3939"/>
                </a:lnTo>
                <a:lnTo>
                  <a:pt x="7618728" y="8711"/>
                </a:lnTo>
                <a:lnTo>
                  <a:pt x="7659066" y="15215"/>
                </a:lnTo>
                <a:lnTo>
                  <a:pt x="7696716" y="23348"/>
                </a:lnTo>
                <a:lnTo>
                  <a:pt x="7764661" y="44099"/>
                </a:lnTo>
                <a:lnTo>
                  <a:pt x="7823992" y="70148"/>
                </a:lnTo>
                <a:lnTo>
                  <a:pt x="7876137" y="100680"/>
                </a:lnTo>
                <a:lnTo>
                  <a:pt x="7922523" y="134880"/>
                </a:lnTo>
                <a:lnTo>
                  <a:pt x="7964580" y="171933"/>
                </a:lnTo>
                <a:lnTo>
                  <a:pt x="8003734" y="211024"/>
                </a:lnTo>
                <a:lnTo>
                  <a:pt x="8079051" y="292057"/>
                </a:lnTo>
                <a:lnTo>
                  <a:pt x="8098298" y="312316"/>
                </a:lnTo>
                <a:lnTo>
                  <a:pt x="8138544" y="352119"/>
                </a:lnTo>
                <a:lnTo>
                  <a:pt x="8182314" y="390293"/>
                </a:lnTo>
                <a:lnTo>
                  <a:pt x="8231037" y="426021"/>
                </a:lnTo>
                <a:lnTo>
                  <a:pt x="8286142" y="458489"/>
                </a:lnTo>
                <a:lnTo>
                  <a:pt x="8349057" y="486881"/>
                </a:lnTo>
                <a:lnTo>
                  <a:pt x="8421209" y="510383"/>
                </a:lnTo>
                <a:lnTo>
                  <a:pt x="8461195" y="520045"/>
                </a:lnTo>
                <a:lnTo>
                  <a:pt x="8504027" y="528179"/>
                </a:lnTo>
                <a:lnTo>
                  <a:pt x="8549882" y="534683"/>
                </a:lnTo>
                <a:lnTo>
                  <a:pt x="8598939" y="539455"/>
                </a:lnTo>
                <a:lnTo>
                  <a:pt x="8651377" y="542393"/>
                </a:lnTo>
                <a:lnTo>
                  <a:pt x="8707374" y="543394"/>
                </a:lnTo>
                <a:lnTo>
                  <a:pt x="8759545" y="542285"/>
                </a:lnTo>
                <a:lnTo>
                  <a:pt x="8808517" y="539037"/>
                </a:lnTo>
                <a:lnTo>
                  <a:pt x="8854465" y="533769"/>
                </a:lnTo>
                <a:lnTo>
                  <a:pt x="8897566" y="526599"/>
                </a:lnTo>
                <a:lnTo>
                  <a:pt x="8937999" y="517647"/>
                </a:lnTo>
                <a:lnTo>
                  <a:pt x="8975940" y="507031"/>
                </a:lnTo>
                <a:lnTo>
                  <a:pt x="9045056" y="481283"/>
                </a:lnTo>
                <a:lnTo>
                  <a:pt x="9106331" y="450307"/>
                </a:lnTo>
                <a:lnTo>
                  <a:pt x="9161183" y="415052"/>
                </a:lnTo>
                <a:lnTo>
                  <a:pt x="9211030" y="376470"/>
                </a:lnTo>
                <a:lnTo>
                  <a:pt x="9257290" y="335512"/>
                </a:lnTo>
                <a:lnTo>
                  <a:pt x="9366547" y="228956"/>
                </a:lnTo>
                <a:lnTo>
                  <a:pt x="9388720" y="207882"/>
                </a:lnTo>
                <a:lnTo>
                  <a:pt x="9434807" y="166924"/>
                </a:lnTo>
                <a:lnTo>
                  <a:pt x="9484394" y="128342"/>
                </a:lnTo>
                <a:lnTo>
                  <a:pt x="9538900" y="93087"/>
                </a:lnTo>
                <a:lnTo>
                  <a:pt x="9599743" y="62111"/>
                </a:lnTo>
                <a:lnTo>
                  <a:pt x="9668339" y="36363"/>
                </a:lnTo>
                <a:lnTo>
                  <a:pt x="9705988" y="25747"/>
                </a:lnTo>
                <a:lnTo>
                  <a:pt x="9746107" y="16795"/>
                </a:lnTo>
                <a:lnTo>
                  <a:pt x="9788873" y="9625"/>
                </a:lnTo>
                <a:lnTo>
                  <a:pt x="9834464" y="4357"/>
                </a:lnTo>
                <a:lnTo>
                  <a:pt x="9883057" y="1109"/>
                </a:lnTo>
                <a:lnTo>
                  <a:pt x="9934829" y="0"/>
                </a:lnTo>
                <a:close/>
              </a:path>
            </a:pathLst>
          </a:custGeom>
          <a:solidFill>
            <a:srgbClr val="2091C8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94447" y="499872"/>
            <a:ext cx="64007" cy="64007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3307" y="513587"/>
            <a:ext cx="97536" cy="100584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2615183" y="295656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908" y="0"/>
                </a:moveTo>
                <a:lnTo>
                  <a:pt x="15805" y="2030"/>
                </a:lnTo>
                <a:lnTo>
                  <a:pt x="7572" y="7572"/>
                </a:lnTo>
                <a:lnTo>
                  <a:pt x="2030" y="15805"/>
                </a:lnTo>
                <a:lnTo>
                  <a:pt x="0" y="25908"/>
                </a:lnTo>
                <a:lnTo>
                  <a:pt x="2030" y="36010"/>
                </a:lnTo>
                <a:lnTo>
                  <a:pt x="7572" y="44243"/>
                </a:lnTo>
                <a:lnTo>
                  <a:pt x="15805" y="49785"/>
                </a:lnTo>
                <a:lnTo>
                  <a:pt x="25908" y="51816"/>
                </a:lnTo>
                <a:lnTo>
                  <a:pt x="36010" y="49785"/>
                </a:lnTo>
                <a:lnTo>
                  <a:pt x="44243" y="44243"/>
                </a:lnTo>
                <a:lnTo>
                  <a:pt x="49785" y="36010"/>
                </a:lnTo>
                <a:lnTo>
                  <a:pt x="51816" y="25908"/>
                </a:lnTo>
                <a:lnTo>
                  <a:pt x="49785" y="15805"/>
                </a:lnTo>
                <a:lnTo>
                  <a:pt x="44243" y="7572"/>
                </a:lnTo>
                <a:lnTo>
                  <a:pt x="36010" y="2030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51048" y="565404"/>
            <a:ext cx="70103" cy="70104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59880" y="542544"/>
            <a:ext cx="74675" cy="74675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95788" y="542544"/>
            <a:ext cx="70103" cy="71627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145011" y="778763"/>
            <a:ext cx="71628" cy="71627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37716" y="870203"/>
            <a:ext cx="68580" cy="70104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96756" y="679704"/>
            <a:ext cx="99060" cy="99060"/>
          </a:xfrm>
          <a:prstGeom prst="rect">
            <a:avLst/>
          </a:prstGeom>
        </p:spPr>
      </p:pic>
      <p:sp>
        <p:nvSpPr>
          <p:cNvPr id="29" name="bg object 29"/>
          <p:cNvSpPr/>
          <p:nvPr/>
        </p:nvSpPr>
        <p:spPr>
          <a:xfrm>
            <a:off x="5465064" y="272795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908" y="0"/>
                </a:moveTo>
                <a:lnTo>
                  <a:pt x="15805" y="2095"/>
                </a:lnTo>
                <a:lnTo>
                  <a:pt x="7572" y="7810"/>
                </a:lnTo>
                <a:lnTo>
                  <a:pt x="2030" y="16287"/>
                </a:lnTo>
                <a:lnTo>
                  <a:pt x="0" y="26670"/>
                </a:lnTo>
                <a:lnTo>
                  <a:pt x="2030" y="37052"/>
                </a:lnTo>
                <a:lnTo>
                  <a:pt x="7572" y="45529"/>
                </a:lnTo>
                <a:lnTo>
                  <a:pt x="15805" y="51244"/>
                </a:lnTo>
                <a:lnTo>
                  <a:pt x="25908" y="53339"/>
                </a:lnTo>
                <a:lnTo>
                  <a:pt x="36010" y="51244"/>
                </a:lnTo>
                <a:lnTo>
                  <a:pt x="44243" y="45529"/>
                </a:lnTo>
                <a:lnTo>
                  <a:pt x="49785" y="37052"/>
                </a:lnTo>
                <a:lnTo>
                  <a:pt x="51815" y="26670"/>
                </a:lnTo>
                <a:lnTo>
                  <a:pt x="49785" y="16287"/>
                </a:lnTo>
                <a:lnTo>
                  <a:pt x="44243" y="7810"/>
                </a:lnTo>
                <a:lnTo>
                  <a:pt x="36010" y="2095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bg 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882628" y="286511"/>
            <a:ext cx="70103" cy="70104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387596" y="847344"/>
            <a:ext cx="68579" cy="70103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13816" y="262127"/>
            <a:ext cx="64008" cy="64007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9247" y="304800"/>
            <a:ext cx="74675" cy="74675"/>
          </a:xfrm>
          <a:prstGeom prst="rect">
            <a:avLst/>
          </a:prstGeom>
        </p:spPr>
      </p:pic>
      <p:sp>
        <p:nvSpPr>
          <p:cNvPr id="34" name="bg object 34"/>
          <p:cNvSpPr/>
          <p:nvPr/>
        </p:nvSpPr>
        <p:spPr>
          <a:xfrm>
            <a:off x="128015" y="99060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5907" y="0"/>
                </a:moveTo>
                <a:lnTo>
                  <a:pt x="15821" y="2095"/>
                </a:lnTo>
                <a:lnTo>
                  <a:pt x="7586" y="7810"/>
                </a:lnTo>
                <a:lnTo>
                  <a:pt x="2035" y="16287"/>
                </a:lnTo>
                <a:lnTo>
                  <a:pt x="0" y="26670"/>
                </a:lnTo>
                <a:lnTo>
                  <a:pt x="2035" y="37052"/>
                </a:lnTo>
                <a:lnTo>
                  <a:pt x="7586" y="45529"/>
                </a:lnTo>
                <a:lnTo>
                  <a:pt x="15821" y="51244"/>
                </a:lnTo>
                <a:lnTo>
                  <a:pt x="25907" y="53340"/>
                </a:lnTo>
                <a:lnTo>
                  <a:pt x="35994" y="51244"/>
                </a:lnTo>
                <a:lnTo>
                  <a:pt x="44229" y="45529"/>
                </a:lnTo>
                <a:lnTo>
                  <a:pt x="49780" y="37052"/>
                </a:lnTo>
                <a:lnTo>
                  <a:pt x="51816" y="26670"/>
                </a:lnTo>
                <a:lnTo>
                  <a:pt x="49780" y="16287"/>
                </a:lnTo>
                <a:lnTo>
                  <a:pt x="44229" y="7810"/>
                </a:lnTo>
                <a:lnTo>
                  <a:pt x="35994" y="2095"/>
                </a:lnTo>
                <a:lnTo>
                  <a:pt x="25907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5290807" y="0"/>
            <a:ext cx="2439670" cy="731520"/>
          </a:xfrm>
          <a:custGeom>
            <a:avLst/>
            <a:gdLst/>
            <a:ahLst/>
            <a:cxnLst/>
            <a:rect l="l" t="t" r="r" b="b"/>
            <a:pathLst>
              <a:path w="2439670" h="731520">
                <a:moveTo>
                  <a:pt x="2439251" y="193725"/>
                </a:moveTo>
                <a:lnTo>
                  <a:pt x="2431821" y="152260"/>
                </a:lnTo>
                <a:lnTo>
                  <a:pt x="2415133" y="112217"/>
                </a:lnTo>
                <a:lnTo>
                  <a:pt x="2389009" y="74803"/>
                </a:lnTo>
                <a:lnTo>
                  <a:pt x="2392438" y="67437"/>
                </a:lnTo>
                <a:lnTo>
                  <a:pt x="2395486" y="59944"/>
                </a:lnTo>
                <a:lnTo>
                  <a:pt x="2397772" y="52197"/>
                </a:lnTo>
                <a:lnTo>
                  <a:pt x="2404580" y="6642"/>
                </a:lnTo>
                <a:lnTo>
                  <a:pt x="2403576" y="0"/>
                </a:ln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71323" y="73774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207374" y="503593"/>
                </a:lnTo>
                <a:lnTo>
                  <a:pt x="2223465" y="464654"/>
                </a:lnTo>
                <a:lnTo>
                  <a:pt x="2229370" y="422148"/>
                </a:lnTo>
                <a:lnTo>
                  <a:pt x="2260142" y="416483"/>
                </a:lnTo>
                <a:lnTo>
                  <a:pt x="2317788" y="395008"/>
                </a:lnTo>
                <a:lnTo>
                  <a:pt x="2380043" y="349288"/>
                </a:lnTo>
                <a:lnTo>
                  <a:pt x="2407831" y="314388"/>
                </a:lnTo>
                <a:lnTo>
                  <a:pt x="2427071" y="276021"/>
                </a:lnTo>
                <a:lnTo>
                  <a:pt x="2437612" y="235381"/>
                </a:lnTo>
                <a:lnTo>
                  <a:pt x="2439251" y="193725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8124007" y="0"/>
            <a:ext cx="1490345" cy="708660"/>
          </a:xfrm>
          <a:custGeom>
            <a:avLst/>
            <a:gdLst/>
            <a:ahLst/>
            <a:cxnLst/>
            <a:rect l="l" t="t" r="r" b="b"/>
            <a:pathLst>
              <a:path w="1490345" h="708660">
                <a:moveTo>
                  <a:pt x="954171" y="616965"/>
                </a:moveTo>
                <a:lnTo>
                  <a:pt x="568507" y="616965"/>
                </a:lnTo>
                <a:lnTo>
                  <a:pt x="593532" y="644896"/>
                </a:lnTo>
                <a:lnTo>
                  <a:pt x="623356" y="668385"/>
                </a:lnTo>
                <a:lnTo>
                  <a:pt x="657251" y="686992"/>
                </a:lnTo>
                <a:lnTo>
                  <a:pt x="694491" y="700277"/>
                </a:lnTo>
                <a:lnTo>
                  <a:pt x="740767" y="708342"/>
                </a:lnTo>
                <a:lnTo>
                  <a:pt x="786519" y="708044"/>
                </a:lnTo>
                <a:lnTo>
                  <a:pt x="830580" y="699943"/>
                </a:lnTo>
                <a:lnTo>
                  <a:pt x="871783" y="684593"/>
                </a:lnTo>
                <a:lnTo>
                  <a:pt x="908963" y="662552"/>
                </a:lnTo>
                <a:lnTo>
                  <a:pt x="940951" y="634376"/>
                </a:lnTo>
                <a:lnTo>
                  <a:pt x="954171" y="616965"/>
                </a:lnTo>
                <a:close/>
              </a:path>
              <a:path w="1490345" h="708660">
                <a:moveTo>
                  <a:pt x="1454199" y="0"/>
                </a:moveTo>
                <a:lnTo>
                  <a:pt x="135859" y="0"/>
                </a:lnTo>
                <a:lnTo>
                  <a:pt x="133717" y="9010"/>
                </a:lnTo>
                <a:lnTo>
                  <a:pt x="134802" y="56769"/>
                </a:lnTo>
                <a:lnTo>
                  <a:pt x="133659" y="59817"/>
                </a:lnTo>
                <a:lnTo>
                  <a:pt x="67937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7" y="331577"/>
                </a:lnTo>
                <a:lnTo>
                  <a:pt x="40283" y="357727"/>
                </a:lnTo>
                <a:lnTo>
                  <a:pt x="33508" y="385829"/>
                </a:lnTo>
                <a:lnTo>
                  <a:pt x="33710" y="414909"/>
                </a:lnTo>
                <a:lnTo>
                  <a:pt x="46846" y="455917"/>
                </a:lnTo>
                <a:lnTo>
                  <a:pt x="72839" y="490025"/>
                </a:lnTo>
                <a:lnTo>
                  <a:pt x="108938" y="515300"/>
                </a:lnTo>
                <a:lnTo>
                  <a:pt x="152395" y="529810"/>
                </a:lnTo>
                <a:lnTo>
                  <a:pt x="200461" y="531622"/>
                </a:lnTo>
                <a:lnTo>
                  <a:pt x="201477" y="533019"/>
                </a:lnTo>
                <a:lnTo>
                  <a:pt x="231692" y="570511"/>
                </a:lnTo>
                <a:lnTo>
                  <a:pt x="265471" y="599227"/>
                </a:lnTo>
                <a:lnTo>
                  <a:pt x="303689" y="621857"/>
                </a:lnTo>
                <a:lnTo>
                  <a:pt x="345316" y="638172"/>
                </a:lnTo>
                <a:lnTo>
                  <a:pt x="389321" y="647942"/>
                </a:lnTo>
                <a:lnTo>
                  <a:pt x="434673" y="650936"/>
                </a:lnTo>
                <a:lnTo>
                  <a:pt x="480342" y="646924"/>
                </a:lnTo>
                <a:lnTo>
                  <a:pt x="525297" y="635678"/>
                </a:lnTo>
                <a:lnTo>
                  <a:pt x="568507" y="616965"/>
                </a:lnTo>
                <a:lnTo>
                  <a:pt x="954171" y="616965"/>
                </a:lnTo>
                <a:lnTo>
                  <a:pt x="966581" y="600623"/>
                </a:lnTo>
                <a:lnTo>
                  <a:pt x="984686" y="561848"/>
                </a:lnTo>
                <a:lnTo>
                  <a:pt x="1194650" y="561848"/>
                </a:lnTo>
                <a:lnTo>
                  <a:pt x="1230114" y="537908"/>
                </a:lnTo>
                <a:lnTo>
                  <a:pt x="1261598" y="502299"/>
                </a:lnTo>
                <a:lnTo>
                  <a:pt x="1282069" y="460149"/>
                </a:lnTo>
                <a:lnTo>
                  <a:pt x="1289613" y="413130"/>
                </a:lnTo>
                <a:lnTo>
                  <a:pt x="1318966" y="407652"/>
                </a:lnTo>
                <a:lnTo>
                  <a:pt x="1373910" y="387074"/>
                </a:lnTo>
                <a:lnTo>
                  <a:pt x="1437527" y="338891"/>
                </a:lnTo>
                <a:lnTo>
                  <a:pt x="1465804" y="299892"/>
                </a:lnTo>
                <a:lnTo>
                  <a:pt x="1483402" y="256987"/>
                </a:lnTo>
                <a:lnTo>
                  <a:pt x="1490059" y="211925"/>
                </a:lnTo>
                <a:lnTo>
                  <a:pt x="1485512" y="166454"/>
                </a:lnTo>
                <a:lnTo>
                  <a:pt x="1469499" y="122323"/>
                </a:lnTo>
                <a:lnTo>
                  <a:pt x="1441759" y="81279"/>
                </a:lnTo>
                <a:lnTo>
                  <a:pt x="1445188" y="74295"/>
                </a:lnTo>
                <a:lnTo>
                  <a:pt x="1447982" y="67055"/>
                </a:lnTo>
                <a:lnTo>
                  <a:pt x="1450141" y="59690"/>
                </a:lnTo>
                <a:lnTo>
                  <a:pt x="1456644" y="16206"/>
                </a:lnTo>
                <a:lnTo>
                  <a:pt x="1454199" y="0"/>
                </a:lnTo>
                <a:close/>
              </a:path>
              <a:path w="1490345" h="708660">
                <a:moveTo>
                  <a:pt x="1194650" y="561848"/>
                </a:moveTo>
                <a:lnTo>
                  <a:pt x="984686" y="561848"/>
                </a:lnTo>
                <a:lnTo>
                  <a:pt x="1008939" y="573305"/>
                </a:lnTo>
                <a:lnTo>
                  <a:pt x="1034597" y="581691"/>
                </a:lnTo>
                <a:lnTo>
                  <a:pt x="1061303" y="586886"/>
                </a:lnTo>
                <a:lnTo>
                  <a:pt x="1088699" y="588772"/>
                </a:lnTo>
                <a:lnTo>
                  <a:pt x="1141752" y="582817"/>
                </a:lnTo>
                <a:lnTo>
                  <a:pt x="1189528" y="565305"/>
                </a:lnTo>
                <a:lnTo>
                  <a:pt x="1194650" y="561848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575576" y="0"/>
            <a:ext cx="2439670" cy="731520"/>
          </a:xfrm>
          <a:custGeom>
            <a:avLst/>
            <a:gdLst/>
            <a:ahLst/>
            <a:cxnLst/>
            <a:rect l="l" t="t" r="r" b="b"/>
            <a:pathLst>
              <a:path w="2439670" h="731520">
                <a:moveTo>
                  <a:pt x="2439225" y="193725"/>
                </a:moveTo>
                <a:lnTo>
                  <a:pt x="2431796" y="152260"/>
                </a:lnTo>
                <a:lnTo>
                  <a:pt x="2415108" y="112217"/>
                </a:lnTo>
                <a:lnTo>
                  <a:pt x="2388984" y="74803"/>
                </a:lnTo>
                <a:lnTo>
                  <a:pt x="2392413" y="67437"/>
                </a:lnTo>
                <a:lnTo>
                  <a:pt x="2395461" y="59944"/>
                </a:lnTo>
                <a:lnTo>
                  <a:pt x="2397747" y="52197"/>
                </a:lnTo>
                <a:lnTo>
                  <a:pt x="2404554" y="6642"/>
                </a:lnTo>
                <a:lnTo>
                  <a:pt x="2403551" y="0"/>
                </a:lnTo>
                <a:lnTo>
                  <a:pt x="1527251" y="0"/>
                </a:lnTo>
                <a:lnTo>
                  <a:pt x="1017028" y="0"/>
                </a:lnTo>
                <a:lnTo>
                  <a:pt x="140766" y="0"/>
                </a:lnTo>
                <a:lnTo>
                  <a:pt x="139788" y="5194"/>
                </a:lnTo>
                <a:lnTo>
                  <a:pt x="141516" y="49022"/>
                </a:lnTo>
                <a:lnTo>
                  <a:pt x="140208" y="52197"/>
                </a:lnTo>
                <a:lnTo>
                  <a:pt x="71285" y="73774"/>
                </a:lnTo>
                <a:lnTo>
                  <a:pt x="20739" y="120777"/>
                </a:lnTo>
                <a:lnTo>
                  <a:pt x="2552" y="162623"/>
                </a:lnTo>
                <a:lnTo>
                  <a:pt x="0" y="205879"/>
                </a:lnTo>
                <a:lnTo>
                  <a:pt x="12166" y="247396"/>
                </a:lnTo>
                <a:lnTo>
                  <a:pt x="38112" y="283997"/>
                </a:lnTo>
                <a:lnTo>
                  <a:pt x="76923" y="312547"/>
                </a:lnTo>
                <a:lnTo>
                  <a:pt x="56286" y="336892"/>
                </a:lnTo>
                <a:lnTo>
                  <a:pt x="42252" y="364261"/>
                </a:lnTo>
                <a:lnTo>
                  <a:pt x="35179" y="393649"/>
                </a:lnTo>
                <a:lnTo>
                  <a:pt x="35445" y="424053"/>
                </a:lnTo>
                <a:lnTo>
                  <a:pt x="49225" y="466991"/>
                </a:lnTo>
                <a:lnTo>
                  <a:pt x="76504" y="502691"/>
                </a:lnTo>
                <a:lnTo>
                  <a:pt x="114376" y="529170"/>
                </a:lnTo>
                <a:lnTo>
                  <a:pt x="159969" y="544398"/>
                </a:lnTo>
                <a:lnTo>
                  <a:pt x="210400" y="546354"/>
                </a:lnTo>
                <a:lnTo>
                  <a:pt x="211366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604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103" y="655320"/>
                </a:lnTo>
                <a:lnTo>
                  <a:pt x="596430" y="635762"/>
                </a:lnTo>
                <a:lnTo>
                  <a:pt x="622719" y="664959"/>
                </a:lnTo>
                <a:lnTo>
                  <a:pt x="654011" y="689521"/>
                </a:lnTo>
                <a:lnTo>
                  <a:pt x="689559" y="708990"/>
                </a:lnTo>
                <a:lnTo>
                  <a:pt x="728586" y="722884"/>
                </a:lnTo>
                <a:lnTo>
                  <a:pt x="777138" y="731367"/>
                </a:lnTo>
                <a:lnTo>
                  <a:pt x="825157" y="731075"/>
                </a:lnTo>
                <a:lnTo>
                  <a:pt x="871385" y="722604"/>
                </a:lnTo>
                <a:lnTo>
                  <a:pt x="914615" y="706539"/>
                </a:lnTo>
                <a:lnTo>
                  <a:pt x="953630" y="683463"/>
                </a:lnTo>
                <a:lnTo>
                  <a:pt x="987196" y="653948"/>
                </a:lnTo>
                <a:lnTo>
                  <a:pt x="1001039" y="635762"/>
                </a:lnTo>
                <a:lnTo>
                  <a:pt x="1014107" y="618604"/>
                </a:lnTo>
                <a:lnTo>
                  <a:pt x="1033132" y="577977"/>
                </a:lnTo>
                <a:lnTo>
                  <a:pt x="1058506" y="589991"/>
                </a:lnTo>
                <a:lnTo>
                  <a:pt x="1085430" y="598728"/>
                </a:lnTo>
                <a:lnTo>
                  <a:pt x="1113472" y="604113"/>
                </a:lnTo>
                <a:lnTo>
                  <a:pt x="1141704" y="606018"/>
                </a:lnTo>
                <a:lnTo>
                  <a:pt x="1154772" y="617093"/>
                </a:lnTo>
                <a:lnTo>
                  <a:pt x="1194866" y="640791"/>
                </a:lnTo>
                <a:lnTo>
                  <a:pt x="1238554" y="657872"/>
                </a:lnTo>
                <a:lnTo>
                  <a:pt x="1284719" y="668108"/>
                </a:lnTo>
                <a:lnTo>
                  <a:pt x="1332306" y="671258"/>
                </a:lnTo>
                <a:lnTo>
                  <a:pt x="1380210" y="667080"/>
                </a:lnTo>
                <a:lnTo>
                  <a:pt x="1427365" y="655320"/>
                </a:lnTo>
                <a:lnTo>
                  <a:pt x="1472679" y="635762"/>
                </a:lnTo>
                <a:lnTo>
                  <a:pt x="1499031" y="664959"/>
                </a:lnTo>
                <a:lnTo>
                  <a:pt x="1530350" y="689521"/>
                </a:lnTo>
                <a:lnTo>
                  <a:pt x="1565884" y="708990"/>
                </a:lnTo>
                <a:lnTo>
                  <a:pt x="1604886" y="722884"/>
                </a:lnTo>
                <a:lnTo>
                  <a:pt x="1653438" y="731367"/>
                </a:lnTo>
                <a:lnTo>
                  <a:pt x="1701457" y="731075"/>
                </a:lnTo>
                <a:lnTo>
                  <a:pt x="1747685" y="722604"/>
                </a:lnTo>
                <a:lnTo>
                  <a:pt x="1790915" y="706539"/>
                </a:lnTo>
                <a:lnTo>
                  <a:pt x="1829930" y="683463"/>
                </a:lnTo>
                <a:lnTo>
                  <a:pt x="1863496" y="653948"/>
                </a:lnTo>
                <a:lnTo>
                  <a:pt x="1877339" y="635762"/>
                </a:lnTo>
                <a:lnTo>
                  <a:pt x="1890407" y="618604"/>
                </a:lnTo>
                <a:lnTo>
                  <a:pt x="1909432" y="577977"/>
                </a:lnTo>
                <a:lnTo>
                  <a:pt x="1934806" y="589991"/>
                </a:lnTo>
                <a:lnTo>
                  <a:pt x="1961730" y="598728"/>
                </a:lnTo>
                <a:lnTo>
                  <a:pt x="1989772" y="604113"/>
                </a:lnTo>
                <a:lnTo>
                  <a:pt x="2018525" y="606044"/>
                </a:lnTo>
                <a:lnTo>
                  <a:pt x="2066505" y="601522"/>
                </a:lnTo>
                <a:lnTo>
                  <a:pt x="2110638" y="587908"/>
                </a:lnTo>
                <a:lnTo>
                  <a:pt x="2128583" y="577977"/>
                </a:lnTo>
                <a:lnTo>
                  <a:pt x="2149678" y="566318"/>
                </a:lnTo>
                <a:lnTo>
                  <a:pt x="2182342" y="537845"/>
                </a:lnTo>
                <a:lnTo>
                  <a:pt x="2207349" y="503593"/>
                </a:lnTo>
                <a:lnTo>
                  <a:pt x="2223439" y="464654"/>
                </a:lnTo>
                <a:lnTo>
                  <a:pt x="2229345" y="422148"/>
                </a:lnTo>
                <a:lnTo>
                  <a:pt x="2260117" y="416483"/>
                </a:lnTo>
                <a:lnTo>
                  <a:pt x="2317762" y="395008"/>
                </a:lnTo>
                <a:lnTo>
                  <a:pt x="2380018" y="349288"/>
                </a:lnTo>
                <a:lnTo>
                  <a:pt x="2407805" y="314388"/>
                </a:lnTo>
                <a:lnTo>
                  <a:pt x="2427046" y="276021"/>
                </a:lnTo>
                <a:lnTo>
                  <a:pt x="2437587" y="235381"/>
                </a:lnTo>
                <a:lnTo>
                  <a:pt x="2439225" y="193725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3407227" y="0"/>
            <a:ext cx="1491615" cy="708660"/>
          </a:xfrm>
          <a:custGeom>
            <a:avLst/>
            <a:gdLst/>
            <a:ahLst/>
            <a:cxnLst/>
            <a:rect l="l" t="t" r="r" b="b"/>
            <a:pathLst>
              <a:path w="1491614" h="708660">
                <a:moveTo>
                  <a:pt x="955118" y="616965"/>
                </a:moveTo>
                <a:lnTo>
                  <a:pt x="569015" y="616965"/>
                </a:lnTo>
                <a:lnTo>
                  <a:pt x="594116" y="644896"/>
                </a:lnTo>
                <a:lnTo>
                  <a:pt x="623991" y="668385"/>
                </a:lnTo>
                <a:lnTo>
                  <a:pt x="657937" y="686992"/>
                </a:lnTo>
                <a:lnTo>
                  <a:pt x="695253" y="700277"/>
                </a:lnTo>
                <a:lnTo>
                  <a:pt x="741535" y="708342"/>
                </a:lnTo>
                <a:lnTo>
                  <a:pt x="787303" y="708044"/>
                </a:lnTo>
                <a:lnTo>
                  <a:pt x="831389" y="699943"/>
                </a:lnTo>
                <a:lnTo>
                  <a:pt x="872625" y="684593"/>
                </a:lnTo>
                <a:lnTo>
                  <a:pt x="909842" y="662552"/>
                </a:lnTo>
                <a:lnTo>
                  <a:pt x="941873" y="634376"/>
                </a:lnTo>
                <a:lnTo>
                  <a:pt x="955118" y="616965"/>
                </a:lnTo>
                <a:close/>
              </a:path>
              <a:path w="1491614" h="708660">
                <a:moveTo>
                  <a:pt x="1455721" y="0"/>
                </a:moveTo>
                <a:lnTo>
                  <a:pt x="135997" y="0"/>
                </a:lnTo>
                <a:lnTo>
                  <a:pt x="133852" y="9010"/>
                </a:lnTo>
                <a:lnTo>
                  <a:pt x="134929" y="56769"/>
                </a:lnTo>
                <a:lnTo>
                  <a:pt x="133786" y="59817"/>
                </a:lnTo>
                <a:lnTo>
                  <a:pt x="67953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9" y="331577"/>
                </a:lnTo>
                <a:lnTo>
                  <a:pt x="40299" y="357727"/>
                </a:lnTo>
                <a:lnTo>
                  <a:pt x="33562" y="385829"/>
                </a:lnTo>
                <a:lnTo>
                  <a:pt x="33837" y="414909"/>
                </a:lnTo>
                <a:lnTo>
                  <a:pt x="46974" y="455917"/>
                </a:lnTo>
                <a:lnTo>
                  <a:pt x="72974" y="490025"/>
                </a:lnTo>
                <a:lnTo>
                  <a:pt x="109092" y="515300"/>
                </a:lnTo>
                <a:lnTo>
                  <a:pt x="152587" y="529810"/>
                </a:lnTo>
                <a:lnTo>
                  <a:pt x="200715" y="531622"/>
                </a:lnTo>
                <a:lnTo>
                  <a:pt x="201604" y="533019"/>
                </a:lnTo>
                <a:lnTo>
                  <a:pt x="202620" y="534542"/>
                </a:lnTo>
                <a:lnTo>
                  <a:pt x="203509" y="535939"/>
                </a:lnTo>
                <a:lnTo>
                  <a:pt x="231861" y="570511"/>
                </a:lnTo>
                <a:lnTo>
                  <a:pt x="265682" y="599227"/>
                </a:lnTo>
                <a:lnTo>
                  <a:pt x="303943" y="621857"/>
                </a:lnTo>
                <a:lnTo>
                  <a:pt x="345612" y="638172"/>
                </a:lnTo>
                <a:lnTo>
                  <a:pt x="389659" y="647942"/>
                </a:lnTo>
                <a:lnTo>
                  <a:pt x="435054" y="650936"/>
                </a:lnTo>
                <a:lnTo>
                  <a:pt x="480765" y="646924"/>
                </a:lnTo>
                <a:lnTo>
                  <a:pt x="525763" y="635678"/>
                </a:lnTo>
                <a:lnTo>
                  <a:pt x="569015" y="616965"/>
                </a:lnTo>
                <a:lnTo>
                  <a:pt x="955118" y="616965"/>
                </a:lnTo>
                <a:lnTo>
                  <a:pt x="967550" y="600623"/>
                </a:lnTo>
                <a:lnTo>
                  <a:pt x="985702" y="561848"/>
                </a:lnTo>
                <a:lnTo>
                  <a:pt x="1195831" y="561848"/>
                </a:lnTo>
                <a:lnTo>
                  <a:pt x="1231368" y="537908"/>
                </a:lnTo>
                <a:lnTo>
                  <a:pt x="1262925" y="502299"/>
                </a:lnTo>
                <a:lnTo>
                  <a:pt x="1283446" y="460149"/>
                </a:lnTo>
                <a:lnTo>
                  <a:pt x="1291010" y="413130"/>
                </a:lnTo>
                <a:lnTo>
                  <a:pt x="1320363" y="407652"/>
                </a:lnTo>
                <a:lnTo>
                  <a:pt x="1375307" y="387074"/>
                </a:lnTo>
                <a:lnTo>
                  <a:pt x="1438971" y="338891"/>
                </a:lnTo>
                <a:lnTo>
                  <a:pt x="1467282" y="299892"/>
                </a:lnTo>
                <a:lnTo>
                  <a:pt x="1484902" y="256987"/>
                </a:lnTo>
                <a:lnTo>
                  <a:pt x="1491573" y="211925"/>
                </a:lnTo>
                <a:lnTo>
                  <a:pt x="1487033" y="166454"/>
                </a:lnTo>
                <a:lnTo>
                  <a:pt x="1471023" y="122323"/>
                </a:lnTo>
                <a:lnTo>
                  <a:pt x="1443283" y="81279"/>
                </a:lnTo>
                <a:lnTo>
                  <a:pt x="1446585" y="74295"/>
                </a:lnTo>
                <a:lnTo>
                  <a:pt x="1449379" y="67055"/>
                </a:lnTo>
                <a:lnTo>
                  <a:pt x="1451665" y="59690"/>
                </a:lnTo>
                <a:lnTo>
                  <a:pt x="1458167" y="16206"/>
                </a:lnTo>
                <a:lnTo>
                  <a:pt x="1455721" y="0"/>
                </a:lnTo>
                <a:close/>
              </a:path>
              <a:path w="1491614" h="708660">
                <a:moveTo>
                  <a:pt x="1195831" y="561848"/>
                </a:moveTo>
                <a:lnTo>
                  <a:pt x="985702" y="561848"/>
                </a:lnTo>
                <a:lnTo>
                  <a:pt x="1009955" y="573305"/>
                </a:lnTo>
                <a:lnTo>
                  <a:pt x="1035613" y="581691"/>
                </a:lnTo>
                <a:lnTo>
                  <a:pt x="1062319" y="586886"/>
                </a:lnTo>
                <a:lnTo>
                  <a:pt x="1089715" y="588772"/>
                </a:lnTo>
                <a:lnTo>
                  <a:pt x="1142841" y="582817"/>
                </a:lnTo>
                <a:lnTo>
                  <a:pt x="1190699" y="565305"/>
                </a:lnTo>
                <a:lnTo>
                  <a:pt x="1195831" y="561848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10006063" y="0"/>
            <a:ext cx="2186305" cy="731520"/>
          </a:xfrm>
          <a:custGeom>
            <a:avLst/>
            <a:gdLst/>
            <a:ahLst/>
            <a:cxnLst/>
            <a:rect l="l" t="t" r="r" b="b"/>
            <a:pathLst>
              <a:path w="2186304" h="731520">
                <a:moveTo>
                  <a:pt x="2185924" y="0"/>
                </a:move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104114" y="59436"/>
                </a:lnTo>
                <a:lnTo>
                  <a:pt x="71323" y="73774"/>
                </a:lnTo>
                <a:lnTo>
                  <a:pt x="43091" y="94475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185924" y="532955"/>
                </a:lnTo>
                <a:lnTo>
                  <a:pt x="2185924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0" y="0"/>
            <a:ext cx="182245" cy="433070"/>
          </a:xfrm>
          <a:custGeom>
            <a:avLst/>
            <a:gdLst/>
            <a:ahLst/>
            <a:cxnLst/>
            <a:rect l="l" t="t" r="r" b="b"/>
            <a:pathLst>
              <a:path w="182245" h="433070">
                <a:moveTo>
                  <a:pt x="142589" y="0"/>
                </a:moveTo>
                <a:lnTo>
                  <a:pt x="0" y="0"/>
                </a:lnTo>
                <a:lnTo>
                  <a:pt x="0" y="432983"/>
                </a:lnTo>
                <a:lnTo>
                  <a:pt x="39155" y="422275"/>
                </a:lnTo>
                <a:lnTo>
                  <a:pt x="90783" y="395604"/>
                </a:lnTo>
                <a:lnTo>
                  <a:pt x="129490" y="362321"/>
                </a:lnTo>
                <a:lnTo>
                  <a:pt x="157770" y="323394"/>
                </a:lnTo>
                <a:lnTo>
                  <a:pt x="175364" y="280568"/>
                </a:lnTo>
                <a:lnTo>
                  <a:pt x="182015" y="235587"/>
                </a:lnTo>
                <a:lnTo>
                  <a:pt x="177465" y="190196"/>
                </a:lnTo>
                <a:lnTo>
                  <a:pt x="161456" y="146137"/>
                </a:lnTo>
                <a:lnTo>
                  <a:pt x="133731" y="105155"/>
                </a:lnTo>
                <a:lnTo>
                  <a:pt x="137096" y="98171"/>
                </a:lnTo>
                <a:lnTo>
                  <a:pt x="139915" y="90931"/>
                </a:lnTo>
                <a:lnTo>
                  <a:pt x="142151" y="83566"/>
                </a:lnTo>
                <a:lnTo>
                  <a:pt x="148653" y="40145"/>
                </a:lnTo>
                <a:lnTo>
                  <a:pt x="142589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33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25863"/>
            <a:ext cx="4960314" cy="353213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0088" y="6577582"/>
            <a:ext cx="1524000" cy="207263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7619"/>
            <a:ext cx="12192000" cy="684275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rtl="0"/>
            <a:fld id="{00000000-1234-1234-1234-123412341234}" type="slidenum">
              <a:rPr lang="en" smtClean="0"/>
              <a:pPr rtl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4246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3325863"/>
            <a:ext cx="4981956" cy="353213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10088" y="6492239"/>
            <a:ext cx="1524000" cy="365759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bg 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198352" y="0"/>
            <a:ext cx="135636" cy="83820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622023" y="204215"/>
            <a:ext cx="178307" cy="181355"/>
          </a:xfrm>
          <a:prstGeom prst="rect">
            <a:avLst/>
          </a:prstGeom>
        </p:spPr>
      </p:pic>
      <p:sp>
        <p:nvSpPr>
          <p:cNvPr id="29" name="bg object 29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bg 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065507" y="440436"/>
            <a:ext cx="126492" cy="1371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120522"/>
            <a:ext cx="7477912" cy="10763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FF33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9313" y="1439418"/>
            <a:ext cx="5653405" cy="3942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CC783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jp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92.png"/><Relationship Id="rId21" Type="http://schemas.openxmlformats.org/officeDocument/2006/relationships/image" Target="../media/image108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2" Type="http://schemas.openxmlformats.org/officeDocument/2006/relationships/image" Target="../media/image38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5" Type="http://schemas.openxmlformats.org/officeDocument/2006/relationships/image" Target="../media/image24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23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21.png"/><Relationship Id="rId5" Type="http://schemas.openxmlformats.org/officeDocument/2006/relationships/image" Target="../media/image4.png"/><Relationship Id="rId10" Type="http://schemas.openxmlformats.org/officeDocument/2006/relationships/image" Target="../media/image120.png"/><Relationship Id="rId4" Type="http://schemas.openxmlformats.org/officeDocument/2006/relationships/image" Target="../media/image3.png"/><Relationship Id="rId9" Type="http://schemas.openxmlformats.org/officeDocument/2006/relationships/image" Target="../media/image1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2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48.png"/><Relationship Id="rId5" Type="http://schemas.openxmlformats.org/officeDocument/2006/relationships/image" Target="../media/image143.png"/><Relationship Id="rId10" Type="http://schemas.openxmlformats.org/officeDocument/2006/relationships/image" Target="../media/image147.png"/><Relationship Id="rId4" Type="http://schemas.openxmlformats.org/officeDocument/2006/relationships/image" Target="../media/image103.png"/><Relationship Id="rId9" Type="http://schemas.openxmlformats.org/officeDocument/2006/relationships/image" Target="../media/image1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33.png"/><Relationship Id="rId5" Type="http://schemas.openxmlformats.org/officeDocument/2006/relationships/image" Target="../media/image3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5AF6E-3331-45D4-BB27-EC94DF25AF41}"/>
              </a:ext>
            </a:extLst>
          </p:cNvPr>
          <p:cNvSpPr txBox="1"/>
          <p:nvPr/>
        </p:nvSpPr>
        <p:spPr>
          <a:xfrm>
            <a:off x="393896" y="4131717"/>
            <a:ext cx="11648048" cy="2468207"/>
          </a:xfrm>
          <a:prstGeom prst="rect">
            <a:avLst/>
          </a:prstGeom>
        </p:spPr>
        <p:txBody>
          <a:bodyPr vert="horz" lIns="304800" tIns="304800" rIns="304800" bIns="0" rtlCol="0" anchor="b">
            <a:normAutofit/>
          </a:bodyPr>
          <a:lstStyle/>
          <a:p>
            <a:pPr defTabSz="1219170">
              <a:lnSpc>
                <a:spcPct val="8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667" spc="-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Week 10</a:t>
            </a:r>
            <a:r>
              <a:rPr lang="en-US" sz="3200" spc="-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: </a:t>
            </a:r>
            <a:r>
              <a:rPr lang="en-US" sz="2667" spc="-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SOFTWARE DEVELOPMENT TOOLS AND ENVIRONMENTS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12907-23CB-D144-FB73-1086E72FA5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24" r="3" b="3"/>
          <a:stretch/>
        </p:blipFill>
        <p:spPr>
          <a:xfrm>
            <a:off x="1727870" y="258078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spc="-114" dirty="0"/>
              <a:t>failure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26335" y="1751076"/>
            <a:ext cx="4688205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80"/>
              </a:lnSpc>
            </a:pP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90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Ubuntu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Layer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6335" y="2316479"/>
            <a:ext cx="4688205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80"/>
              </a:lnSpc>
            </a:pP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2.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70" dirty="0">
                <a:solidFill>
                  <a:srgbClr val="FFFFFF"/>
                </a:solidFill>
                <a:latin typeface="Arial"/>
                <a:cs typeface="Arial"/>
              </a:rPr>
              <a:t>Changes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apt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packages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26335" y="2756916"/>
            <a:ext cx="4688205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90"/>
              </a:lnSpc>
            </a:pP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3.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70" dirty="0">
                <a:solidFill>
                  <a:srgbClr val="FFFFFF"/>
                </a:solidFill>
                <a:latin typeface="Arial"/>
                <a:cs typeface="Arial"/>
              </a:rPr>
              <a:t>Changes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pip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packages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6335" y="3250692"/>
            <a:ext cx="4688205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95"/>
              </a:lnSpc>
            </a:pP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4.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65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code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26335" y="3704844"/>
            <a:ext cx="4688205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90"/>
              </a:lnSpc>
            </a:pP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5.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Update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Entrypoint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“flask”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command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347459" y="1266431"/>
            <a:ext cx="5844540" cy="3290570"/>
            <a:chOff x="6347459" y="1266431"/>
            <a:chExt cx="5844540" cy="329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11695" y="1764792"/>
              <a:ext cx="5335524" cy="27919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2699" y="1274013"/>
              <a:ext cx="5829299" cy="4206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7459" y="1266431"/>
              <a:ext cx="5151120" cy="48769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336547" y="1315974"/>
            <a:ext cx="212090" cy="2646680"/>
            <a:chOff x="1336547" y="1315974"/>
            <a:chExt cx="212090" cy="2646680"/>
          </a:xfrm>
        </p:grpSpPr>
        <p:sp>
          <p:nvSpPr>
            <p:cNvPr id="13" name="object 13"/>
            <p:cNvSpPr/>
            <p:nvPr/>
          </p:nvSpPr>
          <p:spPr>
            <a:xfrm>
              <a:off x="1442465" y="1315974"/>
              <a:ext cx="1905" cy="1031240"/>
            </a:xfrm>
            <a:custGeom>
              <a:avLst/>
              <a:gdLst/>
              <a:ahLst/>
              <a:cxnLst/>
              <a:rect l="l" t="t" r="r" b="b"/>
              <a:pathLst>
                <a:path w="1905" h="1031239">
                  <a:moveTo>
                    <a:pt x="0" y="641603"/>
                  </a:moveTo>
                  <a:lnTo>
                    <a:pt x="0" y="1030731"/>
                  </a:lnTo>
                </a:path>
                <a:path w="1905" h="1031239">
                  <a:moveTo>
                    <a:pt x="1524" y="0"/>
                  </a:moveTo>
                  <a:lnTo>
                    <a:pt x="1524" y="428878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6547" y="1743456"/>
              <a:ext cx="211836" cy="2133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6547" y="2345436"/>
              <a:ext cx="211836" cy="2133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6547" y="2799588"/>
              <a:ext cx="211836" cy="21336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42465" y="2559558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5">
                  <a:moveTo>
                    <a:pt x="0" y="0"/>
                  </a:moveTo>
                  <a:lnTo>
                    <a:pt x="0" y="241553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6547" y="3294888"/>
              <a:ext cx="211836" cy="2133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442465" y="3013709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0"/>
                  </a:moveTo>
                  <a:lnTo>
                    <a:pt x="0" y="281813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6547" y="3749040"/>
              <a:ext cx="211836" cy="21336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442465" y="3509009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5">
                  <a:moveTo>
                    <a:pt x="0" y="0"/>
                  </a:moveTo>
                  <a:lnTo>
                    <a:pt x="0" y="241553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422135" y="1313688"/>
            <a:ext cx="571500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11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build</a:t>
            </a:r>
            <a:r>
              <a:rPr sz="1400" spc="-114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Dockerfile</a:t>
            </a:r>
            <a:r>
              <a:rPr sz="1400" spc="-11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–t</a:t>
            </a:r>
            <a:r>
              <a:rPr sz="1400" spc="-11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mmumshad/my-custom-</a:t>
            </a:r>
            <a:r>
              <a:rPr sz="1400" spc="-25" dirty="0">
                <a:solidFill>
                  <a:srgbClr val="D9D9D9"/>
                </a:solidFill>
                <a:latin typeface="Monaco"/>
                <a:cs typeface="Monaco"/>
              </a:rPr>
              <a:t>app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707123" y="2430779"/>
            <a:ext cx="1466215" cy="330835"/>
            <a:chOff x="6707123" y="2430779"/>
            <a:chExt cx="1466215" cy="330835"/>
          </a:xfrm>
        </p:grpSpPr>
        <p:sp>
          <p:nvSpPr>
            <p:cNvPr id="24" name="object 24"/>
            <p:cNvSpPr/>
            <p:nvPr/>
          </p:nvSpPr>
          <p:spPr>
            <a:xfrm>
              <a:off x="6711695" y="2435351"/>
              <a:ext cx="1457325" cy="321945"/>
            </a:xfrm>
            <a:custGeom>
              <a:avLst/>
              <a:gdLst/>
              <a:ahLst/>
              <a:cxnLst/>
              <a:rect l="l" t="t" r="r" b="b"/>
              <a:pathLst>
                <a:path w="1457325" h="321944">
                  <a:moveTo>
                    <a:pt x="1456944" y="0"/>
                  </a:moveTo>
                  <a:lnTo>
                    <a:pt x="0" y="0"/>
                  </a:lnTo>
                  <a:lnTo>
                    <a:pt x="0" y="321563"/>
                  </a:lnTo>
                  <a:lnTo>
                    <a:pt x="1456944" y="321563"/>
                  </a:lnTo>
                  <a:lnTo>
                    <a:pt x="1456944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711695" y="2435351"/>
              <a:ext cx="1457325" cy="321945"/>
            </a:xfrm>
            <a:custGeom>
              <a:avLst/>
              <a:gdLst/>
              <a:ahLst/>
              <a:cxnLst/>
              <a:rect l="l" t="t" r="r" b="b"/>
              <a:pathLst>
                <a:path w="1457325" h="321944">
                  <a:moveTo>
                    <a:pt x="0" y="321563"/>
                  </a:moveTo>
                  <a:lnTo>
                    <a:pt x="1456944" y="32156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321563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6753" y="1555076"/>
            <a:ext cx="11442492" cy="751488"/>
          </a:xfrm>
          <a:prstGeom prst="rect">
            <a:avLst/>
          </a:prstGeom>
        </p:spPr>
        <p:txBody>
          <a:bodyPr spcFirstLastPara="1" vert="horz" wrap="square" lIns="0" tIns="12700" rIns="0" bIns="0" rtlCol="0" anchor="t" anchorCtr="0">
            <a:spAutoFit/>
          </a:bodyPr>
          <a:lstStyle/>
          <a:p>
            <a:pPr algn="l"/>
            <a:r>
              <a:rPr lang="en-US" sz="2000" b="0" i="0" dirty="0">
                <a:solidFill>
                  <a:srgbClr val="1C1D1F"/>
                </a:solidFill>
                <a:effectLst/>
                <a:latin typeface="udemy sans"/>
              </a:rPr>
              <a:t> 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Docker registry</a:t>
            </a:r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6752" y="2578833"/>
            <a:ext cx="10905491" cy="0"/>
          </a:xfrm>
          <a:custGeom>
            <a:avLst/>
            <a:gdLst/>
            <a:ahLst/>
            <a:cxnLst/>
            <a:rect l="l" t="t" r="r" b="b"/>
            <a:pathLst>
              <a:path w="10905490">
                <a:moveTo>
                  <a:pt x="0" y="0"/>
                </a:moveTo>
                <a:lnTo>
                  <a:pt x="10904893" y="0"/>
                </a:lnTo>
              </a:path>
            </a:pathLst>
          </a:custGeom>
          <a:ln w="381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sz="1400"/>
          </a:p>
        </p:txBody>
      </p:sp>
      <p:grpSp>
        <p:nvGrpSpPr>
          <p:cNvPr id="2" name="object 35">
            <a:extLst>
              <a:ext uri="{FF2B5EF4-FFF2-40B4-BE49-F238E27FC236}">
                <a16:creationId xmlns:a16="http://schemas.microsoft.com/office/drawing/2014/main" id="{D3461F85-20C2-11C6-DB6E-8079D0AC22D0}"/>
              </a:ext>
            </a:extLst>
          </p:cNvPr>
          <p:cNvGrpSpPr/>
          <p:nvPr/>
        </p:nvGrpSpPr>
        <p:grpSpPr>
          <a:xfrm>
            <a:off x="0" y="2601467"/>
            <a:ext cx="12192000" cy="4009644"/>
            <a:chOff x="0" y="2601467"/>
            <a:chExt cx="12192000" cy="4009644"/>
          </a:xfrm>
        </p:grpSpPr>
        <p:pic>
          <p:nvPicPr>
            <p:cNvPr id="3" name="object 36">
              <a:extLst>
                <a:ext uri="{FF2B5EF4-FFF2-40B4-BE49-F238E27FC236}">
                  <a16:creationId xmlns:a16="http://schemas.microsoft.com/office/drawing/2014/main" id="{8B2166B7-1674-A755-8910-2B23E592369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7071" y="3276599"/>
              <a:ext cx="1924812" cy="1028700"/>
            </a:xfrm>
            <a:prstGeom prst="rect">
              <a:avLst/>
            </a:prstGeom>
          </p:spPr>
        </p:pic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906BA363-4563-959F-6C16-5B64752A36F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9884" y="2833115"/>
              <a:ext cx="1923288" cy="1028699"/>
            </a:xfrm>
            <a:prstGeom prst="rect">
              <a:avLst/>
            </a:prstGeom>
          </p:spPr>
        </p:pic>
        <p:pic>
          <p:nvPicPr>
            <p:cNvPr id="7" name="object 38">
              <a:extLst>
                <a:ext uri="{FF2B5EF4-FFF2-40B4-BE49-F238E27FC236}">
                  <a16:creationId xmlns:a16="http://schemas.microsoft.com/office/drawing/2014/main" id="{82AE5C63-F32A-5EE6-E306-9A5C5B1E620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4171" y="3889247"/>
              <a:ext cx="1924812" cy="1028700"/>
            </a:xfrm>
            <a:prstGeom prst="rect">
              <a:avLst/>
            </a:prstGeom>
          </p:spPr>
        </p:pic>
        <p:pic>
          <p:nvPicPr>
            <p:cNvPr id="8" name="object 39">
              <a:extLst>
                <a:ext uri="{FF2B5EF4-FFF2-40B4-BE49-F238E27FC236}">
                  <a16:creationId xmlns:a16="http://schemas.microsoft.com/office/drawing/2014/main" id="{A05F88C7-1C18-9111-4AE6-02996591BB0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0295" y="4524755"/>
              <a:ext cx="6658356" cy="2086356"/>
            </a:xfrm>
            <a:prstGeom prst="rect">
              <a:avLst/>
            </a:prstGeom>
          </p:spPr>
        </p:pic>
        <p:pic>
          <p:nvPicPr>
            <p:cNvPr id="9" name="object 40">
              <a:extLst>
                <a:ext uri="{FF2B5EF4-FFF2-40B4-BE49-F238E27FC236}">
                  <a16:creationId xmlns:a16="http://schemas.microsoft.com/office/drawing/2014/main" id="{FEADF41C-5D8C-08E7-3E23-EFF0B4289F9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3611" y="2673095"/>
              <a:ext cx="2225040" cy="3938016"/>
            </a:xfrm>
            <a:prstGeom prst="rect">
              <a:avLst/>
            </a:prstGeom>
          </p:spPr>
        </p:pic>
        <p:pic>
          <p:nvPicPr>
            <p:cNvPr id="10" name="object 41">
              <a:extLst>
                <a:ext uri="{FF2B5EF4-FFF2-40B4-BE49-F238E27FC236}">
                  <a16:creationId xmlns:a16="http://schemas.microsoft.com/office/drawing/2014/main" id="{1563A0BA-0FE9-F1B5-6FB3-ED4F60B6A4A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7331" y="3847299"/>
              <a:ext cx="716279" cy="677456"/>
            </a:xfrm>
            <a:prstGeom prst="rect">
              <a:avLst/>
            </a:prstGeom>
          </p:spPr>
        </p:pic>
        <p:pic>
          <p:nvPicPr>
            <p:cNvPr id="11" name="object 42">
              <a:extLst>
                <a:ext uri="{FF2B5EF4-FFF2-40B4-BE49-F238E27FC236}">
                  <a16:creationId xmlns:a16="http://schemas.microsoft.com/office/drawing/2014/main" id="{D014E4F5-0FDF-5A19-A16C-F40CF1B5781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6771" y="3870959"/>
              <a:ext cx="685800" cy="655319"/>
            </a:xfrm>
            <a:prstGeom prst="rect">
              <a:avLst/>
            </a:prstGeom>
          </p:spPr>
        </p:pic>
        <p:pic>
          <p:nvPicPr>
            <p:cNvPr id="12" name="object 43">
              <a:extLst>
                <a:ext uri="{FF2B5EF4-FFF2-40B4-BE49-F238E27FC236}">
                  <a16:creationId xmlns:a16="http://schemas.microsoft.com/office/drawing/2014/main" id="{1C5B6DF2-D31A-E473-9AF2-99ACFB7A468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7811" y="3217163"/>
              <a:ext cx="685800" cy="655319"/>
            </a:xfrm>
            <a:prstGeom prst="rect">
              <a:avLst/>
            </a:prstGeom>
          </p:spPr>
        </p:pic>
        <p:pic>
          <p:nvPicPr>
            <p:cNvPr id="13" name="object 44">
              <a:extLst>
                <a:ext uri="{FF2B5EF4-FFF2-40B4-BE49-F238E27FC236}">
                  <a16:creationId xmlns:a16="http://schemas.microsoft.com/office/drawing/2014/main" id="{D447367F-ABD5-C480-BE14-0372AF5F83C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0491" y="3851871"/>
              <a:ext cx="716279" cy="677456"/>
            </a:xfrm>
            <a:prstGeom prst="rect">
              <a:avLst/>
            </a:prstGeom>
          </p:spPr>
        </p:pic>
        <p:pic>
          <p:nvPicPr>
            <p:cNvPr id="14" name="object 45">
              <a:extLst>
                <a:ext uri="{FF2B5EF4-FFF2-40B4-BE49-F238E27FC236}">
                  <a16:creationId xmlns:a16="http://schemas.microsoft.com/office/drawing/2014/main" id="{7AFD4D38-AA5A-A2BA-515B-516E4E20416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06211" y="3211067"/>
              <a:ext cx="685800" cy="655320"/>
            </a:xfrm>
            <a:prstGeom prst="rect">
              <a:avLst/>
            </a:prstGeom>
          </p:spPr>
        </p:pic>
        <p:pic>
          <p:nvPicPr>
            <p:cNvPr id="15" name="object 46">
              <a:extLst>
                <a:ext uri="{FF2B5EF4-FFF2-40B4-BE49-F238E27FC236}">
                  <a16:creationId xmlns:a16="http://schemas.microsoft.com/office/drawing/2014/main" id="{D336D7AE-C029-B0DD-0E3A-3B51BC12B76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2791" y="3848823"/>
              <a:ext cx="716279" cy="677456"/>
            </a:xfrm>
            <a:prstGeom prst="rect">
              <a:avLst/>
            </a:prstGeom>
          </p:spPr>
        </p:pic>
        <p:pic>
          <p:nvPicPr>
            <p:cNvPr id="16" name="object 47">
              <a:extLst>
                <a:ext uri="{FF2B5EF4-FFF2-40B4-BE49-F238E27FC236}">
                  <a16:creationId xmlns:a16="http://schemas.microsoft.com/office/drawing/2014/main" id="{43082D02-EDED-71D2-ABA3-ACF64F5F2E1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6771" y="3207219"/>
              <a:ext cx="716279" cy="677456"/>
            </a:xfrm>
            <a:prstGeom prst="rect">
              <a:avLst/>
            </a:prstGeom>
          </p:spPr>
        </p:pic>
        <p:pic>
          <p:nvPicPr>
            <p:cNvPr id="17" name="object 48">
              <a:extLst>
                <a:ext uri="{FF2B5EF4-FFF2-40B4-BE49-F238E27FC236}">
                  <a16:creationId xmlns:a16="http://schemas.microsoft.com/office/drawing/2014/main" id="{D030E73B-F8D2-7DF7-4E3A-B6C558B1568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4871" y="2601467"/>
              <a:ext cx="685800" cy="655320"/>
            </a:xfrm>
            <a:prstGeom prst="rect">
              <a:avLst/>
            </a:prstGeom>
          </p:spPr>
        </p:pic>
        <p:sp>
          <p:nvSpPr>
            <p:cNvPr id="18" name="object 49">
              <a:extLst>
                <a:ext uri="{FF2B5EF4-FFF2-40B4-BE49-F238E27FC236}">
                  <a16:creationId xmlns:a16="http://schemas.microsoft.com/office/drawing/2014/main" id="{BF7E96B4-B247-2B16-B490-8554897E8C5E}"/>
                </a:ext>
              </a:extLst>
            </p:cNvPr>
            <p:cNvSpPr/>
            <p:nvPr/>
          </p:nvSpPr>
          <p:spPr>
            <a:xfrm>
              <a:off x="0" y="5239511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60">
                  <a:moveTo>
                    <a:pt x="9934829" y="0"/>
                  </a:moveTo>
                  <a:lnTo>
                    <a:pt x="9984306" y="1001"/>
                  </a:lnTo>
                  <a:lnTo>
                    <a:pt x="10030558" y="3939"/>
                  </a:lnTo>
                  <a:lnTo>
                    <a:pt x="10073765" y="8711"/>
                  </a:lnTo>
                  <a:lnTo>
                    <a:pt x="10114103" y="15215"/>
                  </a:lnTo>
                  <a:lnTo>
                    <a:pt x="10151753" y="23348"/>
                  </a:lnTo>
                  <a:lnTo>
                    <a:pt x="10219698" y="44099"/>
                  </a:lnTo>
                  <a:lnTo>
                    <a:pt x="10279029" y="70148"/>
                  </a:lnTo>
                  <a:lnTo>
                    <a:pt x="10331174" y="100680"/>
                  </a:lnTo>
                  <a:lnTo>
                    <a:pt x="10377560" y="134880"/>
                  </a:lnTo>
                  <a:lnTo>
                    <a:pt x="10419617" y="171933"/>
                  </a:lnTo>
                  <a:lnTo>
                    <a:pt x="10458771" y="211024"/>
                  </a:lnTo>
                  <a:lnTo>
                    <a:pt x="10534088" y="292057"/>
                  </a:lnTo>
                  <a:lnTo>
                    <a:pt x="10553335" y="312316"/>
                  </a:lnTo>
                  <a:lnTo>
                    <a:pt x="10593581" y="352119"/>
                  </a:lnTo>
                  <a:lnTo>
                    <a:pt x="10637351" y="390293"/>
                  </a:lnTo>
                  <a:lnTo>
                    <a:pt x="10686074" y="426021"/>
                  </a:lnTo>
                  <a:lnTo>
                    <a:pt x="10741179" y="458489"/>
                  </a:lnTo>
                  <a:lnTo>
                    <a:pt x="10804094" y="486881"/>
                  </a:lnTo>
                  <a:lnTo>
                    <a:pt x="10876246" y="510383"/>
                  </a:lnTo>
                  <a:lnTo>
                    <a:pt x="10916232" y="520045"/>
                  </a:lnTo>
                  <a:lnTo>
                    <a:pt x="10959064" y="528179"/>
                  </a:lnTo>
                  <a:lnTo>
                    <a:pt x="11004919" y="534683"/>
                  </a:lnTo>
                  <a:lnTo>
                    <a:pt x="11053976" y="539455"/>
                  </a:lnTo>
                  <a:lnTo>
                    <a:pt x="11106414" y="542393"/>
                  </a:lnTo>
                  <a:lnTo>
                    <a:pt x="11162411" y="543394"/>
                  </a:lnTo>
                  <a:lnTo>
                    <a:pt x="11218599" y="542104"/>
                  </a:lnTo>
                  <a:lnTo>
                    <a:pt x="11271073" y="538331"/>
                  </a:lnTo>
                  <a:lnTo>
                    <a:pt x="11320055" y="532226"/>
                  </a:lnTo>
                  <a:lnTo>
                    <a:pt x="11365770" y="523938"/>
                  </a:lnTo>
                  <a:lnTo>
                    <a:pt x="11408439" y="513616"/>
                  </a:lnTo>
                  <a:lnTo>
                    <a:pt x="11448285" y="501411"/>
                  </a:lnTo>
                  <a:lnTo>
                    <a:pt x="11485532" y="487471"/>
                  </a:lnTo>
                  <a:lnTo>
                    <a:pt x="11520403" y="471947"/>
                  </a:lnTo>
                  <a:lnTo>
                    <a:pt x="11583908" y="436741"/>
                  </a:lnTo>
                  <a:lnTo>
                    <a:pt x="11640583" y="396990"/>
                  </a:lnTo>
                  <a:lnTo>
                    <a:pt x="11692213" y="353891"/>
                  </a:lnTo>
                  <a:lnTo>
                    <a:pt x="11740582" y="308638"/>
                  </a:lnTo>
                  <a:lnTo>
                    <a:pt x="11810922" y="239339"/>
                  </a:lnTo>
                  <a:lnTo>
                    <a:pt x="11834670" y="216459"/>
                  </a:lnTo>
                  <a:lnTo>
                    <a:pt x="11883959" y="171924"/>
                  </a:lnTo>
                  <a:lnTo>
                    <a:pt x="11937122" y="130021"/>
                  </a:lnTo>
                  <a:lnTo>
                    <a:pt x="11995943" y="91946"/>
                  </a:lnTo>
                  <a:lnTo>
                    <a:pt x="12062207" y="58895"/>
                  </a:lnTo>
                  <a:lnTo>
                    <a:pt x="12098688" y="44627"/>
                  </a:lnTo>
                  <a:lnTo>
                    <a:pt x="12137698" y="32063"/>
                  </a:lnTo>
                  <a:lnTo>
                    <a:pt x="12179461" y="21354"/>
                  </a:lnTo>
                  <a:lnTo>
                    <a:pt x="12191999" y="18914"/>
                  </a:lnTo>
                  <a:lnTo>
                    <a:pt x="0" y="5986"/>
                  </a:lnTo>
                  <a:lnTo>
                    <a:pt x="14098" y="4357"/>
                  </a:lnTo>
                  <a:lnTo>
                    <a:pt x="62695" y="1109"/>
                  </a:lnTo>
                  <a:lnTo>
                    <a:pt x="114472" y="0"/>
                  </a:lnTo>
                  <a:lnTo>
                    <a:pt x="163948" y="1001"/>
                  </a:lnTo>
                  <a:lnTo>
                    <a:pt x="210199" y="3939"/>
                  </a:lnTo>
                  <a:lnTo>
                    <a:pt x="253404" y="8711"/>
                  </a:lnTo>
                  <a:lnTo>
                    <a:pt x="293741" y="15215"/>
                  </a:lnTo>
                  <a:lnTo>
                    <a:pt x="331389" y="23348"/>
                  </a:lnTo>
                  <a:lnTo>
                    <a:pt x="399331" y="44099"/>
                  </a:lnTo>
                  <a:lnTo>
                    <a:pt x="458659" y="70148"/>
                  </a:lnTo>
                  <a:lnTo>
                    <a:pt x="510800" y="100680"/>
                  </a:lnTo>
                  <a:lnTo>
                    <a:pt x="557184" y="134880"/>
                  </a:lnTo>
                  <a:lnTo>
                    <a:pt x="599237" y="171933"/>
                  </a:lnTo>
                  <a:lnTo>
                    <a:pt x="638389" y="211024"/>
                  </a:lnTo>
                  <a:lnTo>
                    <a:pt x="713700" y="292057"/>
                  </a:lnTo>
                  <a:lnTo>
                    <a:pt x="732946" y="312316"/>
                  </a:lnTo>
                  <a:lnTo>
                    <a:pt x="773189" y="352119"/>
                  </a:lnTo>
                  <a:lnTo>
                    <a:pt x="816957" y="390293"/>
                  </a:lnTo>
                  <a:lnTo>
                    <a:pt x="865678" y="426021"/>
                  </a:lnTo>
                  <a:lnTo>
                    <a:pt x="920782" y="458489"/>
                  </a:lnTo>
                  <a:lnTo>
                    <a:pt x="983695" y="486881"/>
                  </a:lnTo>
                  <a:lnTo>
                    <a:pt x="1055845" y="510383"/>
                  </a:lnTo>
                  <a:lnTo>
                    <a:pt x="1095832" y="520045"/>
                  </a:lnTo>
                  <a:lnTo>
                    <a:pt x="1138663" y="528179"/>
                  </a:lnTo>
                  <a:lnTo>
                    <a:pt x="1184517" y="534683"/>
                  </a:lnTo>
                  <a:lnTo>
                    <a:pt x="1233574" y="539455"/>
                  </a:lnTo>
                  <a:lnTo>
                    <a:pt x="1286012" y="542393"/>
                  </a:lnTo>
                  <a:lnTo>
                    <a:pt x="1342009" y="543394"/>
                  </a:lnTo>
                  <a:lnTo>
                    <a:pt x="1394190" y="542285"/>
                  </a:lnTo>
                  <a:lnTo>
                    <a:pt x="1443170" y="539037"/>
                  </a:lnTo>
                  <a:lnTo>
                    <a:pt x="1489125" y="533769"/>
                  </a:lnTo>
                  <a:lnTo>
                    <a:pt x="1532234" y="526599"/>
                  </a:lnTo>
                  <a:lnTo>
                    <a:pt x="1572672" y="517647"/>
                  </a:lnTo>
                  <a:lnTo>
                    <a:pt x="1610618" y="507031"/>
                  </a:lnTo>
                  <a:lnTo>
                    <a:pt x="1679742" y="481283"/>
                  </a:lnTo>
                  <a:lnTo>
                    <a:pt x="1741023" y="450307"/>
                  </a:lnTo>
                  <a:lnTo>
                    <a:pt x="1795878" y="415052"/>
                  </a:lnTo>
                  <a:lnTo>
                    <a:pt x="1845727" y="376470"/>
                  </a:lnTo>
                  <a:lnTo>
                    <a:pt x="1891988" y="335512"/>
                  </a:lnTo>
                  <a:lnTo>
                    <a:pt x="2001245" y="228956"/>
                  </a:lnTo>
                  <a:lnTo>
                    <a:pt x="2023419" y="207882"/>
                  </a:lnTo>
                  <a:lnTo>
                    <a:pt x="2069506" y="166924"/>
                  </a:lnTo>
                  <a:lnTo>
                    <a:pt x="2119096" y="128342"/>
                  </a:lnTo>
                  <a:lnTo>
                    <a:pt x="2173605" y="93087"/>
                  </a:lnTo>
                  <a:lnTo>
                    <a:pt x="2234453" y="62111"/>
                  </a:lnTo>
                  <a:lnTo>
                    <a:pt x="2303058" y="36363"/>
                  </a:lnTo>
                  <a:lnTo>
                    <a:pt x="2340712" y="25747"/>
                  </a:lnTo>
                  <a:lnTo>
                    <a:pt x="2380837" y="16795"/>
                  </a:lnTo>
                  <a:lnTo>
                    <a:pt x="2423610" y="9625"/>
                  </a:lnTo>
                  <a:lnTo>
                    <a:pt x="2469208" y="4357"/>
                  </a:lnTo>
                  <a:lnTo>
                    <a:pt x="2517809" y="1109"/>
                  </a:lnTo>
                  <a:lnTo>
                    <a:pt x="2569591" y="0"/>
                  </a:lnTo>
                  <a:lnTo>
                    <a:pt x="2619068" y="1001"/>
                  </a:lnTo>
                  <a:lnTo>
                    <a:pt x="2665320" y="3939"/>
                  </a:lnTo>
                  <a:lnTo>
                    <a:pt x="2708527" y="8711"/>
                  </a:lnTo>
                  <a:lnTo>
                    <a:pt x="2748865" y="15215"/>
                  </a:lnTo>
                  <a:lnTo>
                    <a:pt x="2786515" y="23348"/>
                  </a:lnTo>
                  <a:lnTo>
                    <a:pt x="2854460" y="44099"/>
                  </a:lnTo>
                  <a:lnTo>
                    <a:pt x="2913791" y="70148"/>
                  </a:lnTo>
                  <a:lnTo>
                    <a:pt x="2965936" y="100680"/>
                  </a:lnTo>
                  <a:lnTo>
                    <a:pt x="3012322" y="134880"/>
                  </a:lnTo>
                  <a:lnTo>
                    <a:pt x="3054379" y="171933"/>
                  </a:lnTo>
                  <a:lnTo>
                    <a:pt x="3093533" y="211024"/>
                  </a:lnTo>
                  <a:lnTo>
                    <a:pt x="3168850" y="292057"/>
                  </a:lnTo>
                  <a:lnTo>
                    <a:pt x="3188097" y="312316"/>
                  </a:lnTo>
                  <a:lnTo>
                    <a:pt x="3228343" y="352119"/>
                  </a:lnTo>
                  <a:lnTo>
                    <a:pt x="3272113" y="390293"/>
                  </a:lnTo>
                  <a:lnTo>
                    <a:pt x="3320836" y="426021"/>
                  </a:lnTo>
                  <a:lnTo>
                    <a:pt x="3375941" y="458489"/>
                  </a:lnTo>
                  <a:lnTo>
                    <a:pt x="3438856" y="486881"/>
                  </a:lnTo>
                  <a:lnTo>
                    <a:pt x="3511008" y="510383"/>
                  </a:lnTo>
                  <a:lnTo>
                    <a:pt x="3550994" y="520045"/>
                  </a:lnTo>
                  <a:lnTo>
                    <a:pt x="3593826" y="528179"/>
                  </a:lnTo>
                  <a:lnTo>
                    <a:pt x="3639681" y="534683"/>
                  </a:lnTo>
                  <a:lnTo>
                    <a:pt x="3688738" y="539455"/>
                  </a:lnTo>
                  <a:lnTo>
                    <a:pt x="3741176" y="542393"/>
                  </a:lnTo>
                  <a:lnTo>
                    <a:pt x="3797173" y="543394"/>
                  </a:lnTo>
                  <a:lnTo>
                    <a:pt x="3849344" y="542285"/>
                  </a:lnTo>
                  <a:lnTo>
                    <a:pt x="3898316" y="539037"/>
                  </a:lnTo>
                  <a:lnTo>
                    <a:pt x="3944264" y="533769"/>
                  </a:lnTo>
                  <a:lnTo>
                    <a:pt x="3987365" y="526599"/>
                  </a:lnTo>
                  <a:lnTo>
                    <a:pt x="4027798" y="517647"/>
                  </a:lnTo>
                  <a:lnTo>
                    <a:pt x="4065739" y="507031"/>
                  </a:lnTo>
                  <a:lnTo>
                    <a:pt x="4134855" y="481283"/>
                  </a:lnTo>
                  <a:lnTo>
                    <a:pt x="4196130" y="450307"/>
                  </a:lnTo>
                  <a:lnTo>
                    <a:pt x="4250982" y="415052"/>
                  </a:lnTo>
                  <a:lnTo>
                    <a:pt x="4300829" y="376470"/>
                  </a:lnTo>
                  <a:lnTo>
                    <a:pt x="4347089" y="335512"/>
                  </a:lnTo>
                  <a:lnTo>
                    <a:pt x="4456346" y="228956"/>
                  </a:lnTo>
                  <a:lnTo>
                    <a:pt x="4478519" y="207882"/>
                  </a:lnTo>
                  <a:lnTo>
                    <a:pt x="4524606" y="166924"/>
                  </a:lnTo>
                  <a:lnTo>
                    <a:pt x="4574193" y="128342"/>
                  </a:lnTo>
                  <a:lnTo>
                    <a:pt x="4628699" y="93087"/>
                  </a:lnTo>
                  <a:lnTo>
                    <a:pt x="4689542" y="62111"/>
                  </a:lnTo>
                  <a:lnTo>
                    <a:pt x="4758138" y="36363"/>
                  </a:lnTo>
                  <a:lnTo>
                    <a:pt x="4795787" y="25747"/>
                  </a:lnTo>
                  <a:lnTo>
                    <a:pt x="4835906" y="16795"/>
                  </a:lnTo>
                  <a:lnTo>
                    <a:pt x="4878672" y="9625"/>
                  </a:lnTo>
                  <a:lnTo>
                    <a:pt x="4924263" y="4357"/>
                  </a:lnTo>
                  <a:lnTo>
                    <a:pt x="4972856" y="1109"/>
                  </a:lnTo>
                  <a:lnTo>
                    <a:pt x="5024628" y="0"/>
                  </a:lnTo>
                  <a:lnTo>
                    <a:pt x="5074105" y="1001"/>
                  </a:lnTo>
                  <a:lnTo>
                    <a:pt x="5120357" y="3939"/>
                  </a:lnTo>
                  <a:lnTo>
                    <a:pt x="5163564" y="8711"/>
                  </a:lnTo>
                  <a:lnTo>
                    <a:pt x="5203902" y="15215"/>
                  </a:lnTo>
                  <a:lnTo>
                    <a:pt x="5241552" y="23348"/>
                  </a:lnTo>
                  <a:lnTo>
                    <a:pt x="5309497" y="44099"/>
                  </a:lnTo>
                  <a:lnTo>
                    <a:pt x="5368828" y="70148"/>
                  </a:lnTo>
                  <a:lnTo>
                    <a:pt x="5420973" y="100680"/>
                  </a:lnTo>
                  <a:lnTo>
                    <a:pt x="5467359" y="134880"/>
                  </a:lnTo>
                  <a:lnTo>
                    <a:pt x="5509416" y="171933"/>
                  </a:lnTo>
                  <a:lnTo>
                    <a:pt x="5548570" y="211024"/>
                  </a:lnTo>
                  <a:lnTo>
                    <a:pt x="5623887" y="292057"/>
                  </a:lnTo>
                  <a:lnTo>
                    <a:pt x="5643134" y="312316"/>
                  </a:lnTo>
                  <a:lnTo>
                    <a:pt x="5683380" y="352119"/>
                  </a:lnTo>
                  <a:lnTo>
                    <a:pt x="5727150" y="390293"/>
                  </a:lnTo>
                  <a:lnTo>
                    <a:pt x="5775873" y="426021"/>
                  </a:lnTo>
                  <a:lnTo>
                    <a:pt x="5830978" y="458489"/>
                  </a:lnTo>
                  <a:lnTo>
                    <a:pt x="5893893" y="486881"/>
                  </a:lnTo>
                  <a:lnTo>
                    <a:pt x="5966045" y="510383"/>
                  </a:lnTo>
                  <a:lnTo>
                    <a:pt x="6006031" y="520045"/>
                  </a:lnTo>
                  <a:lnTo>
                    <a:pt x="6048863" y="528179"/>
                  </a:lnTo>
                  <a:lnTo>
                    <a:pt x="6094718" y="534683"/>
                  </a:lnTo>
                  <a:lnTo>
                    <a:pt x="6143775" y="539455"/>
                  </a:lnTo>
                  <a:lnTo>
                    <a:pt x="6196213" y="542393"/>
                  </a:lnTo>
                  <a:lnTo>
                    <a:pt x="6252210" y="543394"/>
                  </a:lnTo>
                  <a:lnTo>
                    <a:pt x="6304391" y="542285"/>
                  </a:lnTo>
                  <a:lnTo>
                    <a:pt x="6353371" y="539037"/>
                  </a:lnTo>
                  <a:lnTo>
                    <a:pt x="6399326" y="533769"/>
                  </a:lnTo>
                  <a:lnTo>
                    <a:pt x="6442435" y="526599"/>
                  </a:lnTo>
                  <a:lnTo>
                    <a:pt x="6482873" y="517647"/>
                  </a:lnTo>
                  <a:lnTo>
                    <a:pt x="6520819" y="507031"/>
                  </a:lnTo>
                  <a:lnTo>
                    <a:pt x="6589943" y="481283"/>
                  </a:lnTo>
                  <a:lnTo>
                    <a:pt x="6651224" y="450307"/>
                  </a:lnTo>
                  <a:lnTo>
                    <a:pt x="6706079" y="415052"/>
                  </a:lnTo>
                  <a:lnTo>
                    <a:pt x="6755928" y="376470"/>
                  </a:lnTo>
                  <a:lnTo>
                    <a:pt x="6802189" y="335512"/>
                  </a:lnTo>
                  <a:lnTo>
                    <a:pt x="6911446" y="228956"/>
                  </a:lnTo>
                  <a:lnTo>
                    <a:pt x="6933620" y="207882"/>
                  </a:lnTo>
                  <a:lnTo>
                    <a:pt x="6979707" y="166924"/>
                  </a:lnTo>
                  <a:lnTo>
                    <a:pt x="7029297" y="128342"/>
                  </a:lnTo>
                  <a:lnTo>
                    <a:pt x="7083806" y="93087"/>
                  </a:lnTo>
                  <a:lnTo>
                    <a:pt x="7144654" y="62111"/>
                  </a:lnTo>
                  <a:lnTo>
                    <a:pt x="7213259" y="36363"/>
                  </a:lnTo>
                  <a:lnTo>
                    <a:pt x="7250913" y="25747"/>
                  </a:lnTo>
                  <a:lnTo>
                    <a:pt x="7291038" y="16795"/>
                  </a:lnTo>
                  <a:lnTo>
                    <a:pt x="7333811" y="9625"/>
                  </a:lnTo>
                  <a:lnTo>
                    <a:pt x="7379409" y="4357"/>
                  </a:lnTo>
                  <a:lnTo>
                    <a:pt x="7428010" y="1109"/>
                  </a:lnTo>
                  <a:lnTo>
                    <a:pt x="7479792" y="0"/>
                  </a:lnTo>
                  <a:lnTo>
                    <a:pt x="7529269" y="1001"/>
                  </a:lnTo>
                  <a:lnTo>
                    <a:pt x="7575521" y="3939"/>
                  </a:lnTo>
                  <a:lnTo>
                    <a:pt x="7618728" y="8711"/>
                  </a:lnTo>
                  <a:lnTo>
                    <a:pt x="7659066" y="15215"/>
                  </a:lnTo>
                  <a:lnTo>
                    <a:pt x="7696716" y="23348"/>
                  </a:lnTo>
                  <a:lnTo>
                    <a:pt x="7764661" y="44099"/>
                  </a:lnTo>
                  <a:lnTo>
                    <a:pt x="7823992" y="70148"/>
                  </a:lnTo>
                  <a:lnTo>
                    <a:pt x="7876137" y="100680"/>
                  </a:lnTo>
                  <a:lnTo>
                    <a:pt x="7922523" y="134880"/>
                  </a:lnTo>
                  <a:lnTo>
                    <a:pt x="7964580" y="171933"/>
                  </a:lnTo>
                  <a:lnTo>
                    <a:pt x="8003734" y="211024"/>
                  </a:lnTo>
                  <a:lnTo>
                    <a:pt x="8079051" y="292057"/>
                  </a:lnTo>
                  <a:lnTo>
                    <a:pt x="8098298" y="312316"/>
                  </a:lnTo>
                  <a:lnTo>
                    <a:pt x="8138544" y="352119"/>
                  </a:lnTo>
                  <a:lnTo>
                    <a:pt x="8182314" y="390293"/>
                  </a:lnTo>
                  <a:lnTo>
                    <a:pt x="8231037" y="426021"/>
                  </a:lnTo>
                  <a:lnTo>
                    <a:pt x="8286142" y="458489"/>
                  </a:lnTo>
                  <a:lnTo>
                    <a:pt x="8349057" y="486881"/>
                  </a:lnTo>
                  <a:lnTo>
                    <a:pt x="8421209" y="510383"/>
                  </a:lnTo>
                  <a:lnTo>
                    <a:pt x="8461195" y="520045"/>
                  </a:lnTo>
                  <a:lnTo>
                    <a:pt x="8504027" y="528179"/>
                  </a:lnTo>
                  <a:lnTo>
                    <a:pt x="8549882" y="534683"/>
                  </a:lnTo>
                  <a:lnTo>
                    <a:pt x="8598939" y="539455"/>
                  </a:lnTo>
                  <a:lnTo>
                    <a:pt x="8651377" y="542393"/>
                  </a:lnTo>
                  <a:lnTo>
                    <a:pt x="8707374" y="543394"/>
                  </a:lnTo>
                  <a:lnTo>
                    <a:pt x="8759545" y="542285"/>
                  </a:lnTo>
                  <a:lnTo>
                    <a:pt x="8808517" y="539037"/>
                  </a:lnTo>
                  <a:lnTo>
                    <a:pt x="8854465" y="533769"/>
                  </a:lnTo>
                  <a:lnTo>
                    <a:pt x="8897566" y="526599"/>
                  </a:lnTo>
                  <a:lnTo>
                    <a:pt x="8937999" y="517647"/>
                  </a:lnTo>
                  <a:lnTo>
                    <a:pt x="8975940" y="507031"/>
                  </a:lnTo>
                  <a:lnTo>
                    <a:pt x="9045056" y="481283"/>
                  </a:lnTo>
                  <a:lnTo>
                    <a:pt x="9106331" y="450307"/>
                  </a:lnTo>
                  <a:lnTo>
                    <a:pt x="9161183" y="415052"/>
                  </a:lnTo>
                  <a:lnTo>
                    <a:pt x="9211030" y="376470"/>
                  </a:lnTo>
                  <a:lnTo>
                    <a:pt x="9257290" y="335512"/>
                  </a:lnTo>
                  <a:lnTo>
                    <a:pt x="9366547" y="228956"/>
                  </a:lnTo>
                  <a:lnTo>
                    <a:pt x="9388720" y="207882"/>
                  </a:lnTo>
                  <a:lnTo>
                    <a:pt x="9434807" y="166924"/>
                  </a:lnTo>
                  <a:lnTo>
                    <a:pt x="9484394" y="128342"/>
                  </a:lnTo>
                  <a:lnTo>
                    <a:pt x="9538900" y="93087"/>
                  </a:lnTo>
                  <a:lnTo>
                    <a:pt x="9599743" y="62111"/>
                  </a:lnTo>
                  <a:lnTo>
                    <a:pt x="9668339" y="36363"/>
                  </a:lnTo>
                  <a:lnTo>
                    <a:pt x="9705988" y="25747"/>
                  </a:lnTo>
                  <a:lnTo>
                    <a:pt x="9746107" y="16795"/>
                  </a:lnTo>
                  <a:lnTo>
                    <a:pt x="9788873" y="9625"/>
                  </a:lnTo>
                  <a:lnTo>
                    <a:pt x="9834464" y="4357"/>
                  </a:lnTo>
                  <a:lnTo>
                    <a:pt x="9883057" y="1109"/>
                  </a:lnTo>
                  <a:lnTo>
                    <a:pt x="9934829" y="0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8214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spc="-315" dirty="0"/>
              <a:t>Image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38555" y="1979650"/>
            <a:ext cx="6160135" cy="541655"/>
            <a:chOff x="638555" y="1979650"/>
            <a:chExt cx="6160135" cy="541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555" y="1997951"/>
              <a:ext cx="6160008" cy="4511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579" y="1979650"/>
              <a:ext cx="2136648" cy="5410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7991" y="2037588"/>
              <a:ext cx="6045835" cy="338455"/>
            </a:xfrm>
            <a:custGeom>
              <a:avLst/>
              <a:gdLst/>
              <a:ahLst/>
              <a:cxnLst/>
              <a:rect l="l" t="t" r="r" b="b"/>
              <a:pathLst>
                <a:path w="6045834" h="338455">
                  <a:moveTo>
                    <a:pt x="6045708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045708" y="338327"/>
                  </a:lnTo>
                  <a:lnTo>
                    <a:pt x="604570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97991" y="2037588"/>
            <a:ext cx="6045835" cy="33845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254"/>
              </a:spcBef>
            </a:pPr>
            <a:r>
              <a:rPr sz="1600" spc="-8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600" spc="-15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600" spc="-60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600" spc="-15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600" spc="-10" dirty="0">
                <a:solidFill>
                  <a:srgbClr val="D9D9D9"/>
                </a:solidFill>
                <a:latin typeface="Monaco"/>
                <a:cs typeface="Monaco"/>
              </a:rPr>
              <a:t>nginx</a:t>
            </a:r>
            <a:endParaRPr sz="1600">
              <a:latin typeface="Monaco"/>
              <a:cs typeface="Monac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0980" y="2053841"/>
            <a:ext cx="213995" cy="273685"/>
          </a:xfrm>
          <a:custGeom>
            <a:avLst/>
            <a:gdLst/>
            <a:ahLst/>
            <a:cxnLst/>
            <a:rect l="l" t="t" r="r" b="b"/>
            <a:pathLst>
              <a:path w="213994" h="273685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14033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15" dirty="0"/>
              <a:t>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89935" y="3121913"/>
            <a:ext cx="124396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b="1" spc="-10" dirty="0">
                <a:solidFill>
                  <a:srgbClr val="CC7831"/>
                </a:solidFill>
                <a:latin typeface="Courier New"/>
                <a:cs typeface="Courier New"/>
              </a:rPr>
              <a:t>image: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64195" y="3701796"/>
            <a:ext cx="870585" cy="495300"/>
          </a:xfrm>
          <a:custGeom>
            <a:avLst/>
            <a:gdLst/>
            <a:ahLst/>
            <a:cxnLst/>
            <a:rect l="l" t="t" r="r" b="b"/>
            <a:pathLst>
              <a:path w="870584" h="495300">
                <a:moveTo>
                  <a:pt x="870203" y="0"/>
                </a:moveTo>
                <a:lnTo>
                  <a:pt x="865926" y="56785"/>
                </a:lnTo>
                <a:lnTo>
                  <a:pt x="853742" y="108912"/>
                </a:lnTo>
                <a:lnTo>
                  <a:pt x="834624" y="154894"/>
                </a:lnTo>
                <a:lnTo>
                  <a:pt x="809546" y="193245"/>
                </a:lnTo>
                <a:lnTo>
                  <a:pt x="779480" y="222479"/>
                </a:lnTo>
                <a:lnTo>
                  <a:pt x="745400" y="241109"/>
                </a:lnTo>
                <a:lnTo>
                  <a:pt x="708278" y="247649"/>
                </a:lnTo>
                <a:lnTo>
                  <a:pt x="597026" y="247649"/>
                </a:lnTo>
                <a:lnTo>
                  <a:pt x="559905" y="254190"/>
                </a:lnTo>
                <a:lnTo>
                  <a:pt x="525825" y="272820"/>
                </a:lnTo>
                <a:lnTo>
                  <a:pt x="495759" y="302054"/>
                </a:lnTo>
                <a:lnTo>
                  <a:pt x="470681" y="340405"/>
                </a:lnTo>
                <a:lnTo>
                  <a:pt x="451563" y="386387"/>
                </a:lnTo>
                <a:lnTo>
                  <a:pt x="439379" y="438514"/>
                </a:lnTo>
                <a:lnTo>
                  <a:pt x="435101" y="495299"/>
                </a:lnTo>
                <a:lnTo>
                  <a:pt x="430824" y="438514"/>
                </a:lnTo>
                <a:lnTo>
                  <a:pt x="418640" y="386387"/>
                </a:lnTo>
                <a:lnTo>
                  <a:pt x="399522" y="340405"/>
                </a:lnTo>
                <a:lnTo>
                  <a:pt x="374444" y="302054"/>
                </a:lnTo>
                <a:lnTo>
                  <a:pt x="344378" y="272820"/>
                </a:lnTo>
                <a:lnTo>
                  <a:pt x="310298" y="254190"/>
                </a:lnTo>
                <a:lnTo>
                  <a:pt x="273176" y="247649"/>
                </a:lnTo>
                <a:lnTo>
                  <a:pt x="161925" y="247649"/>
                </a:lnTo>
                <a:lnTo>
                  <a:pt x="124803" y="241109"/>
                </a:lnTo>
                <a:lnTo>
                  <a:pt x="90723" y="222479"/>
                </a:lnTo>
                <a:lnTo>
                  <a:pt x="60657" y="193245"/>
                </a:lnTo>
                <a:lnTo>
                  <a:pt x="35579" y="154894"/>
                </a:lnTo>
                <a:lnTo>
                  <a:pt x="16461" y="108912"/>
                </a:lnTo>
                <a:lnTo>
                  <a:pt x="4277" y="56785"/>
                </a:lnTo>
                <a:lnTo>
                  <a:pt x="0" y="0"/>
                </a:lnTo>
              </a:path>
            </a:pathLst>
          </a:custGeom>
          <a:ln w="6096">
            <a:solidFill>
              <a:srgbClr val="99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37376" y="3701796"/>
            <a:ext cx="870585" cy="495300"/>
          </a:xfrm>
          <a:custGeom>
            <a:avLst/>
            <a:gdLst/>
            <a:ahLst/>
            <a:cxnLst/>
            <a:rect l="l" t="t" r="r" b="b"/>
            <a:pathLst>
              <a:path w="870584" h="495300">
                <a:moveTo>
                  <a:pt x="870203" y="0"/>
                </a:moveTo>
                <a:lnTo>
                  <a:pt x="865926" y="56785"/>
                </a:lnTo>
                <a:lnTo>
                  <a:pt x="853742" y="108912"/>
                </a:lnTo>
                <a:lnTo>
                  <a:pt x="834624" y="154894"/>
                </a:lnTo>
                <a:lnTo>
                  <a:pt x="809546" y="193245"/>
                </a:lnTo>
                <a:lnTo>
                  <a:pt x="779480" y="222479"/>
                </a:lnTo>
                <a:lnTo>
                  <a:pt x="745400" y="241109"/>
                </a:lnTo>
                <a:lnTo>
                  <a:pt x="708278" y="247649"/>
                </a:lnTo>
                <a:lnTo>
                  <a:pt x="597026" y="247649"/>
                </a:lnTo>
                <a:lnTo>
                  <a:pt x="559905" y="254190"/>
                </a:lnTo>
                <a:lnTo>
                  <a:pt x="525825" y="272820"/>
                </a:lnTo>
                <a:lnTo>
                  <a:pt x="495759" y="302054"/>
                </a:lnTo>
                <a:lnTo>
                  <a:pt x="470681" y="340405"/>
                </a:lnTo>
                <a:lnTo>
                  <a:pt x="451563" y="386387"/>
                </a:lnTo>
                <a:lnTo>
                  <a:pt x="439379" y="438514"/>
                </a:lnTo>
                <a:lnTo>
                  <a:pt x="435101" y="495299"/>
                </a:lnTo>
                <a:lnTo>
                  <a:pt x="430824" y="438514"/>
                </a:lnTo>
                <a:lnTo>
                  <a:pt x="418640" y="386387"/>
                </a:lnTo>
                <a:lnTo>
                  <a:pt x="399522" y="340405"/>
                </a:lnTo>
                <a:lnTo>
                  <a:pt x="374444" y="302054"/>
                </a:lnTo>
                <a:lnTo>
                  <a:pt x="344378" y="272820"/>
                </a:lnTo>
                <a:lnTo>
                  <a:pt x="310298" y="254190"/>
                </a:lnTo>
                <a:lnTo>
                  <a:pt x="273176" y="247649"/>
                </a:lnTo>
                <a:lnTo>
                  <a:pt x="161925" y="247649"/>
                </a:lnTo>
                <a:lnTo>
                  <a:pt x="124803" y="241109"/>
                </a:lnTo>
                <a:lnTo>
                  <a:pt x="90723" y="222479"/>
                </a:lnTo>
                <a:lnTo>
                  <a:pt x="60657" y="193245"/>
                </a:lnTo>
                <a:lnTo>
                  <a:pt x="35579" y="154894"/>
                </a:lnTo>
                <a:lnTo>
                  <a:pt x="16461" y="108912"/>
                </a:lnTo>
                <a:lnTo>
                  <a:pt x="4277" y="56785"/>
                </a:lnTo>
                <a:lnTo>
                  <a:pt x="0" y="0"/>
                </a:lnTo>
              </a:path>
            </a:pathLst>
          </a:custGeom>
          <a:ln w="6096">
            <a:solidFill>
              <a:srgbClr val="99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42180" y="3065144"/>
            <a:ext cx="4366260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975" spc="-15" baseline="-8385" dirty="0">
                <a:solidFill>
                  <a:srgbClr val="FF66A2"/>
                </a:solidFill>
                <a:latin typeface="Courier New"/>
                <a:cs typeface="Courier New"/>
              </a:rPr>
              <a:t>docker.io/</a:t>
            </a:r>
            <a:r>
              <a:rPr sz="3975" spc="-1904" baseline="-8385" dirty="0">
                <a:solidFill>
                  <a:srgbClr val="FF66A2"/>
                </a:solidFill>
                <a:latin typeface="Courier New"/>
                <a:cs typeface="Courier New"/>
              </a:rPr>
              <a:t> </a:t>
            </a:r>
            <a:r>
              <a:rPr sz="2650" spc="-10" dirty="0">
                <a:solidFill>
                  <a:srgbClr val="FF66A2"/>
                </a:solidFill>
                <a:latin typeface="Courier New"/>
                <a:cs typeface="Courier New"/>
              </a:rPr>
              <a:t>nginx/nginx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30267" y="3701796"/>
            <a:ext cx="1777364" cy="495300"/>
          </a:xfrm>
          <a:custGeom>
            <a:avLst/>
            <a:gdLst/>
            <a:ahLst/>
            <a:cxnLst/>
            <a:rect l="l" t="t" r="r" b="b"/>
            <a:pathLst>
              <a:path w="1777364" h="495300">
                <a:moveTo>
                  <a:pt x="1776984" y="0"/>
                </a:moveTo>
                <a:lnTo>
                  <a:pt x="1772706" y="56785"/>
                </a:lnTo>
                <a:lnTo>
                  <a:pt x="1760522" y="108912"/>
                </a:lnTo>
                <a:lnTo>
                  <a:pt x="1741404" y="154894"/>
                </a:lnTo>
                <a:lnTo>
                  <a:pt x="1716326" y="193245"/>
                </a:lnTo>
                <a:lnTo>
                  <a:pt x="1686260" y="222479"/>
                </a:lnTo>
                <a:lnTo>
                  <a:pt x="1652180" y="241109"/>
                </a:lnTo>
                <a:lnTo>
                  <a:pt x="1615059" y="247649"/>
                </a:lnTo>
                <a:lnTo>
                  <a:pt x="1050417" y="247649"/>
                </a:lnTo>
                <a:lnTo>
                  <a:pt x="1013295" y="254190"/>
                </a:lnTo>
                <a:lnTo>
                  <a:pt x="979215" y="272820"/>
                </a:lnTo>
                <a:lnTo>
                  <a:pt x="949149" y="302054"/>
                </a:lnTo>
                <a:lnTo>
                  <a:pt x="924071" y="340405"/>
                </a:lnTo>
                <a:lnTo>
                  <a:pt x="904953" y="386387"/>
                </a:lnTo>
                <a:lnTo>
                  <a:pt x="892769" y="438514"/>
                </a:lnTo>
                <a:lnTo>
                  <a:pt x="888492" y="495299"/>
                </a:lnTo>
                <a:lnTo>
                  <a:pt x="884214" y="438514"/>
                </a:lnTo>
                <a:lnTo>
                  <a:pt x="872030" y="386387"/>
                </a:lnTo>
                <a:lnTo>
                  <a:pt x="852912" y="340405"/>
                </a:lnTo>
                <a:lnTo>
                  <a:pt x="827834" y="302054"/>
                </a:lnTo>
                <a:lnTo>
                  <a:pt x="797768" y="272820"/>
                </a:lnTo>
                <a:lnTo>
                  <a:pt x="763688" y="254190"/>
                </a:lnTo>
                <a:lnTo>
                  <a:pt x="726567" y="247649"/>
                </a:lnTo>
                <a:lnTo>
                  <a:pt x="161925" y="247649"/>
                </a:lnTo>
                <a:lnTo>
                  <a:pt x="124803" y="241109"/>
                </a:lnTo>
                <a:lnTo>
                  <a:pt x="90723" y="222479"/>
                </a:lnTo>
                <a:lnTo>
                  <a:pt x="60657" y="193245"/>
                </a:lnTo>
                <a:lnTo>
                  <a:pt x="35579" y="154894"/>
                </a:lnTo>
                <a:lnTo>
                  <a:pt x="16461" y="108912"/>
                </a:lnTo>
                <a:lnTo>
                  <a:pt x="4277" y="56785"/>
                </a:lnTo>
                <a:lnTo>
                  <a:pt x="0" y="0"/>
                </a:lnTo>
              </a:path>
            </a:pathLst>
          </a:custGeom>
          <a:ln w="6096">
            <a:solidFill>
              <a:srgbClr val="99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77359" y="4408423"/>
            <a:ext cx="5228590" cy="1141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76555" algn="ctr">
              <a:lnSpc>
                <a:spcPct val="100000"/>
              </a:lnSpc>
              <a:spcBef>
                <a:spcPts val="100"/>
              </a:spcBef>
              <a:tabLst>
                <a:tab pos="1720214" algn="l"/>
                <a:tab pos="2838450" algn="l"/>
              </a:tabLst>
            </a:pPr>
            <a:r>
              <a:rPr sz="2400" spc="-10" dirty="0">
                <a:solidFill>
                  <a:srgbClr val="FF66A2"/>
                </a:solidFill>
                <a:latin typeface="Arial"/>
                <a:cs typeface="Arial"/>
              </a:rPr>
              <a:t>Registry</a:t>
            </a:r>
            <a:r>
              <a:rPr sz="2400" dirty="0">
                <a:solidFill>
                  <a:srgbClr val="FF66A2"/>
                </a:solidFill>
                <a:latin typeface="Arial"/>
                <a:cs typeface="Arial"/>
              </a:rPr>
              <a:t>	</a:t>
            </a:r>
            <a:r>
              <a:rPr sz="2400" spc="-20" dirty="0">
                <a:solidFill>
                  <a:srgbClr val="FF66A2"/>
                </a:solidFill>
                <a:latin typeface="Arial"/>
                <a:cs typeface="Arial"/>
              </a:rPr>
              <a:t>User/</a:t>
            </a:r>
            <a:r>
              <a:rPr sz="2400" dirty="0">
                <a:solidFill>
                  <a:srgbClr val="FF66A2"/>
                </a:solidFill>
                <a:latin typeface="Arial"/>
                <a:cs typeface="Arial"/>
              </a:rPr>
              <a:t>	</a:t>
            </a:r>
            <a:r>
              <a:rPr sz="2400" spc="-10" dirty="0">
                <a:solidFill>
                  <a:srgbClr val="FF66A2"/>
                </a:solidFill>
                <a:latin typeface="Arial"/>
                <a:cs typeface="Arial"/>
              </a:rPr>
              <a:t>Image/</a:t>
            </a:r>
            <a:endParaRPr sz="2400">
              <a:latin typeface="Arial"/>
              <a:cs typeface="Arial"/>
            </a:endParaRPr>
          </a:p>
          <a:p>
            <a:pPr marL="1400175" algn="ctr">
              <a:lnSpc>
                <a:spcPct val="100000"/>
              </a:lnSpc>
            </a:pPr>
            <a:r>
              <a:rPr sz="2400" spc="-120" dirty="0">
                <a:solidFill>
                  <a:srgbClr val="FF66A2"/>
                </a:solidFill>
                <a:latin typeface="Arial"/>
                <a:cs typeface="Arial"/>
              </a:rPr>
              <a:t>Account</a:t>
            </a:r>
            <a:r>
              <a:rPr sz="2400" spc="-290" dirty="0">
                <a:solidFill>
                  <a:srgbClr val="FF66A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66A2"/>
                </a:solidFill>
                <a:latin typeface="Arial"/>
                <a:cs typeface="Arial"/>
              </a:rPr>
              <a:t>Repository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600" spc="-10" dirty="0">
                <a:solidFill>
                  <a:srgbClr val="FF66A2"/>
                </a:solidFill>
                <a:latin typeface="Courier New"/>
                <a:cs typeface="Courier New"/>
              </a:rPr>
              <a:t>gcr.io/</a:t>
            </a:r>
            <a:r>
              <a:rPr sz="1600" spc="-254" dirty="0">
                <a:solidFill>
                  <a:srgbClr val="FF66A2"/>
                </a:solidFill>
                <a:latin typeface="Courier New"/>
                <a:cs typeface="Courier New"/>
              </a:rPr>
              <a:t> </a:t>
            </a:r>
            <a:r>
              <a:rPr sz="1600" spc="-20" dirty="0">
                <a:solidFill>
                  <a:srgbClr val="FF66A2"/>
                </a:solidFill>
                <a:latin typeface="Courier New"/>
                <a:cs typeface="Courier New"/>
              </a:rPr>
              <a:t>kubernetes-</a:t>
            </a:r>
            <a:r>
              <a:rPr sz="1600" spc="-10" dirty="0">
                <a:solidFill>
                  <a:srgbClr val="FF66A2"/>
                </a:solidFill>
                <a:latin typeface="Courier New"/>
                <a:cs typeface="Courier New"/>
              </a:rPr>
              <a:t>e2e-test-images/dnsutils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71360" y="32657"/>
            <a:ext cx="5389245" cy="1487805"/>
            <a:chOff x="3931920" y="0"/>
            <a:chExt cx="5389245" cy="148780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20" y="0"/>
              <a:ext cx="5388864" cy="14874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2808" y="0"/>
              <a:ext cx="1472184" cy="7376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858" y="0"/>
              <a:ext cx="5273365" cy="141319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886958" y="-48641"/>
            <a:ext cx="1108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446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docker.io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Hub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spc="-240" dirty="0"/>
              <a:t>Private</a:t>
            </a:r>
            <a:r>
              <a:rPr spc="-165" dirty="0"/>
              <a:t> </a:t>
            </a:r>
            <a:r>
              <a:rPr spc="-280" dirty="0"/>
              <a:t>Registry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20241" y="1740154"/>
            <a:ext cx="11075670" cy="1541780"/>
            <a:chOff x="920241" y="1740154"/>
            <a:chExt cx="11075670" cy="1541780"/>
          </a:xfrm>
        </p:grpSpPr>
        <p:sp>
          <p:nvSpPr>
            <p:cNvPr id="4" name="object 4"/>
            <p:cNvSpPr/>
            <p:nvPr/>
          </p:nvSpPr>
          <p:spPr>
            <a:xfrm>
              <a:off x="926591" y="1746504"/>
              <a:ext cx="11062970" cy="1529080"/>
            </a:xfrm>
            <a:custGeom>
              <a:avLst/>
              <a:gdLst/>
              <a:ahLst/>
              <a:cxnLst/>
              <a:rect l="l" t="t" r="r" b="b"/>
              <a:pathLst>
                <a:path w="11062970" h="1529079">
                  <a:moveTo>
                    <a:pt x="11062716" y="0"/>
                  </a:moveTo>
                  <a:lnTo>
                    <a:pt x="0" y="0"/>
                  </a:lnTo>
                  <a:lnTo>
                    <a:pt x="0" y="1528572"/>
                  </a:lnTo>
                  <a:lnTo>
                    <a:pt x="11062716" y="1528572"/>
                  </a:lnTo>
                  <a:lnTo>
                    <a:pt x="110627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6591" y="1746504"/>
              <a:ext cx="11062970" cy="1529080"/>
            </a:xfrm>
            <a:custGeom>
              <a:avLst/>
              <a:gdLst/>
              <a:ahLst/>
              <a:cxnLst/>
              <a:rect l="l" t="t" r="r" b="b"/>
              <a:pathLst>
                <a:path w="11062970" h="1529079">
                  <a:moveTo>
                    <a:pt x="0" y="1528572"/>
                  </a:moveTo>
                  <a:lnTo>
                    <a:pt x="11062716" y="1528572"/>
                  </a:lnTo>
                  <a:lnTo>
                    <a:pt x="11062716" y="0"/>
                  </a:lnTo>
                  <a:lnTo>
                    <a:pt x="0" y="0"/>
                  </a:lnTo>
                  <a:lnTo>
                    <a:pt x="0" y="152857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20496" y="1744979"/>
            <a:ext cx="11075035" cy="15367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96520" marR="679450">
              <a:lnSpc>
                <a:spcPct val="102299"/>
              </a:lnSpc>
              <a:spcBef>
                <a:spcPts val="300"/>
              </a:spcBef>
            </a:pPr>
            <a:r>
              <a:rPr sz="1300" spc="-30" dirty="0">
                <a:solidFill>
                  <a:srgbClr val="7E7E7E"/>
                </a:solidFill>
                <a:latin typeface="Monaco"/>
                <a:cs typeface="Monaco"/>
              </a:rPr>
              <a:t>Login</a:t>
            </a:r>
            <a:r>
              <a:rPr sz="1300" spc="-160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25" dirty="0">
                <a:solidFill>
                  <a:srgbClr val="7E7E7E"/>
                </a:solidFill>
                <a:latin typeface="Monaco"/>
                <a:cs typeface="Monaco"/>
              </a:rPr>
              <a:t>with</a:t>
            </a:r>
            <a:r>
              <a:rPr sz="1300" spc="-16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20" dirty="0">
                <a:solidFill>
                  <a:srgbClr val="7E7E7E"/>
                </a:solidFill>
                <a:latin typeface="Monaco"/>
                <a:cs typeface="Monaco"/>
              </a:rPr>
              <a:t>your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35" dirty="0">
                <a:solidFill>
                  <a:srgbClr val="7E7E7E"/>
                </a:solidFill>
                <a:latin typeface="Monaco"/>
                <a:cs typeface="Monaco"/>
              </a:rPr>
              <a:t>Docker</a:t>
            </a:r>
            <a:r>
              <a:rPr sz="1300" spc="-160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dirty="0">
                <a:solidFill>
                  <a:srgbClr val="7E7E7E"/>
                </a:solidFill>
                <a:latin typeface="Monaco"/>
                <a:cs typeface="Monaco"/>
              </a:rPr>
              <a:t>ID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dirty="0">
                <a:solidFill>
                  <a:srgbClr val="7E7E7E"/>
                </a:solidFill>
                <a:latin typeface="Monaco"/>
                <a:cs typeface="Monaco"/>
              </a:rPr>
              <a:t>to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25" dirty="0">
                <a:solidFill>
                  <a:srgbClr val="7E7E7E"/>
                </a:solidFill>
                <a:latin typeface="Monaco"/>
                <a:cs typeface="Monaco"/>
              </a:rPr>
              <a:t>push</a:t>
            </a:r>
            <a:r>
              <a:rPr sz="1300" spc="-16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10" dirty="0">
                <a:solidFill>
                  <a:srgbClr val="7E7E7E"/>
                </a:solidFill>
                <a:latin typeface="Monaco"/>
                <a:cs typeface="Monaco"/>
              </a:rPr>
              <a:t>and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25" dirty="0">
                <a:solidFill>
                  <a:srgbClr val="7E7E7E"/>
                </a:solidFill>
                <a:latin typeface="Monaco"/>
                <a:cs typeface="Monaco"/>
              </a:rPr>
              <a:t>pull</a:t>
            </a:r>
            <a:r>
              <a:rPr sz="1300" spc="-16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35" dirty="0">
                <a:solidFill>
                  <a:srgbClr val="7E7E7E"/>
                </a:solidFill>
                <a:latin typeface="Monaco"/>
                <a:cs typeface="Monaco"/>
              </a:rPr>
              <a:t>images</a:t>
            </a:r>
            <a:r>
              <a:rPr sz="1300" spc="-160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20" dirty="0">
                <a:solidFill>
                  <a:srgbClr val="7E7E7E"/>
                </a:solidFill>
                <a:latin typeface="Monaco"/>
                <a:cs typeface="Monaco"/>
              </a:rPr>
              <a:t>from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35" dirty="0">
                <a:solidFill>
                  <a:srgbClr val="7E7E7E"/>
                </a:solidFill>
                <a:latin typeface="Monaco"/>
                <a:cs typeface="Monaco"/>
              </a:rPr>
              <a:t>Docker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20" dirty="0">
                <a:solidFill>
                  <a:srgbClr val="7E7E7E"/>
                </a:solidFill>
                <a:latin typeface="Monaco"/>
                <a:cs typeface="Monaco"/>
              </a:rPr>
              <a:t>Hub.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dirty="0">
                <a:solidFill>
                  <a:srgbClr val="7E7E7E"/>
                </a:solidFill>
                <a:latin typeface="Monaco"/>
                <a:cs typeface="Monaco"/>
              </a:rPr>
              <a:t>If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10" dirty="0">
                <a:solidFill>
                  <a:srgbClr val="7E7E7E"/>
                </a:solidFill>
                <a:latin typeface="Monaco"/>
                <a:cs typeface="Monaco"/>
              </a:rPr>
              <a:t>you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30" dirty="0">
                <a:solidFill>
                  <a:srgbClr val="7E7E7E"/>
                </a:solidFill>
                <a:latin typeface="Monaco"/>
                <a:cs typeface="Monaco"/>
              </a:rPr>
              <a:t>don't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20" dirty="0">
                <a:solidFill>
                  <a:srgbClr val="7E7E7E"/>
                </a:solidFill>
                <a:latin typeface="Monaco"/>
                <a:cs typeface="Monaco"/>
              </a:rPr>
              <a:t>have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dirty="0">
                <a:solidFill>
                  <a:srgbClr val="7E7E7E"/>
                </a:solidFill>
                <a:latin typeface="Monaco"/>
                <a:cs typeface="Monaco"/>
              </a:rPr>
              <a:t>a</a:t>
            </a:r>
            <a:r>
              <a:rPr sz="1300" spc="-160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35" dirty="0">
                <a:solidFill>
                  <a:srgbClr val="7E7E7E"/>
                </a:solidFill>
                <a:latin typeface="Monaco"/>
                <a:cs typeface="Monaco"/>
              </a:rPr>
              <a:t>Docker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10" dirty="0">
                <a:solidFill>
                  <a:srgbClr val="7E7E7E"/>
                </a:solidFill>
                <a:latin typeface="Monaco"/>
                <a:cs typeface="Monaco"/>
              </a:rPr>
              <a:t>ID,</a:t>
            </a:r>
            <a:r>
              <a:rPr sz="1300" spc="-16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20" dirty="0">
                <a:solidFill>
                  <a:srgbClr val="7E7E7E"/>
                </a:solidFill>
                <a:latin typeface="Monaco"/>
                <a:cs typeface="Monaco"/>
              </a:rPr>
              <a:t>head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20" dirty="0">
                <a:solidFill>
                  <a:srgbClr val="7E7E7E"/>
                </a:solidFill>
                <a:latin typeface="Monaco"/>
                <a:cs typeface="Monaco"/>
              </a:rPr>
              <a:t>over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25" dirty="0">
                <a:solidFill>
                  <a:srgbClr val="7E7E7E"/>
                </a:solidFill>
                <a:latin typeface="Monaco"/>
                <a:cs typeface="Monaco"/>
              </a:rPr>
              <a:t>to </a:t>
            </a:r>
            <a:r>
              <a:rPr sz="1300" spc="-55" dirty="0">
                <a:solidFill>
                  <a:srgbClr val="7E7E7E"/>
                </a:solidFill>
                <a:latin typeface="Monaco"/>
                <a:cs typeface="Monaco"/>
              </a:rPr>
              <a:t>https://hub.docker.com</a:t>
            </a:r>
            <a:r>
              <a:rPr sz="1300" spc="-9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dirty="0">
                <a:solidFill>
                  <a:srgbClr val="7E7E7E"/>
                </a:solidFill>
                <a:latin typeface="Monaco"/>
                <a:cs typeface="Monaco"/>
              </a:rPr>
              <a:t>to</a:t>
            </a:r>
            <a:r>
              <a:rPr sz="1300" spc="-9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35" dirty="0">
                <a:solidFill>
                  <a:srgbClr val="7E7E7E"/>
                </a:solidFill>
                <a:latin typeface="Monaco"/>
                <a:cs typeface="Monaco"/>
              </a:rPr>
              <a:t>create</a:t>
            </a:r>
            <a:r>
              <a:rPr sz="1300" spc="-9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20" dirty="0">
                <a:solidFill>
                  <a:srgbClr val="7E7E7E"/>
                </a:solidFill>
                <a:latin typeface="Monaco"/>
                <a:cs typeface="Monaco"/>
              </a:rPr>
              <a:t>one.</a:t>
            </a:r>
            <a:endParaRPr sz="1300">
              <a:latin typeface="Monaco"/>
              <a:cs typeface="Monaco"/>
            </a:endParaRPr>
          </a:p>
          <a:p>
            <a:pPr marL="96520">
              <a:lnSpc>
                <a:spcPct val="100000"/>
              </a:lnSpc>
              <a:spcBef>
                <a:spcPts val="35"/>
              </a:spcBef>
            </a:pP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Username:</a:t>
            </a:r>
            <a:r>
              <a:rPr sz="1300" b="1" spc="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-60" dirty="0">
                <a:solidFill>
                  <a:srgbClr val="FFFFFF"/>
                </a:solidFill>
                <a:latin typeface="Monaco"/>
                <a:cs typeface="Monaco"/>
              </a:rPr>
              <a:t>registry-</a:t>
            </a:r>
            <a:r>
              <a:rPr sz="1300" spc="-20" dirty="0">
                <a:solidFill>
                  <a:srgbClr val="FFFFFF"/>
                </a:solidFill>
                <a:latin typeface="Monaco"/>
                <a:cs typeface="Monaco"/>
              </a:rPr>
              <a:t>user</a:t>
            </a:r>
            <a:endParaRPr sz="1300">
              <a:latin typeface="Monaco"/>
              <a:cs typeface="Monaco"/>
            </a:endParaRPr>
          </a:p>
          <a:p>
            <a:pPr marL="96520">
              <a:lnSpc>
                <a:spcPct val="100000"/>
              </a:lnSpc>
              <a:spcBef>
                <a:spcPts val="50"/>
              </a:spcBef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Password:</a:t>
            </a:r>
            <a:endParaRPr sz="13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  <a:spcBef>
                <a:spcPts val="35"/>
              </a:spcBef>
            </a:pPr>
            <a:r>
              <a:rPr sz="1300" spc="-40" dirty="0">
                <a:solidFill>
                  <a:srgbClr val="FF33CC"/>
                </a:solidFill>
                <a:latin typeface="Monaco"/>
                <a:cs typeface="Monaco"/>
              </a:rPr>
              <a:t>WARNING!</a:t>
            </a:r>
            <a:r>
              <a:rPr sz="1300" spc="-155" dirty="0">
                <a:solidFill>
                  <a:srgbClr val="FF33CC"/>
                </a:solidFill>
                <a:latin typeface="Monaco"/>
                <a:cs typeface="Monaco"/>
              </a:rPr>
              <a:t> </a:t>
            </a:r>
            <a:r>
              <a:rPr sz="1300" spc="-20" dirty="0">
                <a:solidFill>
                  <a:srgbClr val="FF33CC"/>
                </a:solidFill>
                <a:latin typeface="Monaco"/>
                <a:cs typeface="Monaco"/>
              </a:rPr>
              <a:t>Your</a:t>
            </a:r>
            <a:r>
              <a:rPr sz="1300" spc="-155" dirty="0">
                <a:solidFill>
                  <a:srgbClr val="FF33CC"/>
                </a:solidFill>
                <a:latin typeface="Monaco"/>
                <a:cs typeface="Monaco"/>
              </a:rPr>
              <a:t> </a:t>
            </a:r>
            <a:r>
              <a:rPr sz="1300" spc="-40" dirty="0">
                <a:solidFill>
                  <a:srgbClr val="FF33CC"/>
                </a:solidFill>
                <a:latin typeface="Monaco"/>
                <a:cs typeface="Monaco"/>
              </a:rPr>
              <a:t>password</a:t>
            </a:r>
            <a:r>
              <a:rPr sz="1300" spc="-150" dirty="0">
                <a:solidFill>
                  <a:srgbClr val="FF33CC"/>
                </a:solidFill>
                <a:latin typeface="Monaco"/>
                <a:cs typeface="Monaco"/>
              </a:rPr>
              <a:t> </a:t>
            </a:r>
            <a:r>
              <a:rPr sz="1300" spc="-20" dirty="0">
                <a:solidFill>
                  <a:srgbClr val="FF33CC"/>
                </a:solidFill>
                <a:latin typeface="Monaco"/>
                <a:cs typeface="Monaco"/>
              </a:rPr>
              <a:t>will</a:t>
            </a:r>
            <a:r>
              <a:rPr sz="1300" spc="-145" dirty="0">
                <a:solidFill>
                  <a:srgbClr val="FF33CC"/>
                </a:solidFill>
                <a:latin typeface="Monaco"/>
                <a:cs typeface="Monaco"/>
              </a:rPr>
              <a:t> </a:t>
            </a:r>
            <a:r>
              <a:rPr sz="1300" dirty="0">
                <a:solidFill>
                  <a:srgbClr val="FF33CC"/>
                </a:solidFill>
                <a:latin typeface="Monaco"/>
                <a:cs typeface="Monaco"/>
              </a:rPr>
              <a:t>be</a:t>
            </a:r>
            <a:r>
              <a:rPr sz="1300" spc="-150" dirty="0">
                <a:solidFill>
                  <a:srgbClr val="FF33CC"/>
                </a:solidFill>
                <a:latin typeface="Monaco"/>
                <a:cs typeface="Monaco"/>
              </a:rPr>
              <a:t> </a:t>
            </a:r>
            <a:r>
              <a:rPr sz="1300" spc="-35" dirty="0">
                <a:solidFill>
                  <a:srgbClr val="FF33CC"/>
                </a:solidFill>
                <a:latin typeface="Monaco"/>
                <a:cs typeface="Monaco"/>
              </a:rPr>
              <a:t>stored</a:t>
            </a:r>
            <a:r>
              <a:rPr sz="1300" spc="-150" dirty="0">
                <a:solidFill>
                  <a:srgbClr val="FF33CC"/>
                </a:solidFill>
                <a:latin typeface="Monaco"/>
                <a:cs typeface="Monaco"/>
              </a:rPr>
              <a:t> </a:t>
            </a:r>
            <a:r>
              <a:rPr sz="1300" spc="-45" dirty="0">
                <a:solidFill>
                  <a:srgbClr val="FF33CC"/>
                </a:solidFill>
                <a:latin typeface="Monaco"/>
                <a:cs typeface="Monaco"/>
              </a:rPr>
              <a:t>unencrypted</a:t>
            </a:r>
            <a:r>
              <a:rPr sz="1300" spc="-150" dirty="0">
                <a:solidFill>
                  <a:srgbClr val="FF33CC"/>
                </a:solidFill>
                <a:latin typeface="Monaco"/>
                <a:cs typeface="Monaco"/>
              </a:rPr>
              <a:t> </a:t>
            </a:r>
            <a:r>
              <a:rPr sz="1300" dirty="0">
                <a:solidFill>
                  <a:srgbClr val="FF33CC"/>
                </a:solidFill>
                <a:latin typeface="Monaco"/>
                <a:cs typeface="Monaco"/>
              </a:rPr>
              <a:t>in</a:t>
            </a:r>
            <a:r>
              <a:rPr sz="1300" spc="-150" dirty="0">
                <a:solidFill>
                  <a:srgbClr val="FF33CC"/>
                </a:solidFill>
                <a:latin typeface="Monaco"/>
                <a:cs typeface="Monaco"/>
              </a:rPr>
              <a:t> </a:t>
            </a:r>
            <a:r>
              <a:rPr sz="1300" spc="-10" dirty="0">
                <a:solidFill>
                  <a:srgbClr val="FF33CC"/>
                </a:solidFill>
                <a:latin typeface="Monaco"/>
                <a:cs typeface="Monaco"/>
              </a:rPr>
              <a:t>/home/vagrant/.docker/config.json.</a:t>
            </a:r>
            <a:endParaRPr sz="1300">
              <a:latin typeface="Monaco"/>
              <a:cs typeface="Monac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Monaco"/>
              <a:cs typeface="Monaco"/>
            </a:endParaRPr>
          </a:p>
          <a:p>
            <a:pPr marL="96520">
              <a:lnSpc>
                <a:spcPct val="100000"/>
              </a:lnSpc>
            </a:pPr>
            <a:r>
              <a:rPr sz="1300" spc="-30" dirty="0">
                <a:solidFill>
                  <a:srgbClr val="CC00FF"/>
                </a:solidFill>
                <a:latin typeface="Monaco"/>
                <a:cs typeface="Monaco"/>
              </a:rPr>
              <a:t>Login</a:t>
            </a:r>
            <a:r>
              <a:rPr sz="1300" spc="-160" dirty="0">
                <a:solidFill>
                  <a:srgbClr val="CC00FF"/>
                </a:solidFill>
                <a:latin typeface="Monaco"/>
                <a:cs typeface="Monaco"/>
              </a:rPr>
              <a:t> </a:t>
            </a:r>
            <a:r>
              <a:rPr sz="1300" spc="-10" dirty="0">
                <a:solidFill>
                  <a:srgbClr val="CC00FF"/>
                </a:solidFill>
                <a:latin typeface="Monaco"/>
                <a:cs typeface="Monaco"/>
              </a:rPr>
              <a:t>Succeeded</a:t>
            </a:r>
            <a:endParaRPr sz="1300">
              <a:latin typeface="Monaco"/>
              <a:cs typeface="Monac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67155" y="1350238"/>
            <a:ext cx="6631305" cy="541655"/>
            <a:chOff x="867155" y="1350238"/>
            <a:chExt cx="6631305" cy="54165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155" y="1367015"/>
              <a:ext cx="6630924" cy="4511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179" y="1350238"/>
              <a:ext cx="3913632" cy="5410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26591" y="1406652"/>
              <a:ext cx="6517005" cy="338455"/>
            </a:xfrm>
            <a:custGeom>
              <a:avLst/>
              <a:gdLst/>
              <a:ahLst/>
              <a:cxnLst/>
              <a:rect l="l" t="t" r="r" b="b"/>
              <a:pathLst>
                <a:path w="6517005" h="338455">
                  <a:moveTo>
                    <a:pt x="65166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516624" y="338327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20496" y="1427429"/>
            <a:ext cx="652272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9405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600" spc="-10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600" spc="-80" dirty="0">
                <a:solidFill>
                  <a:srgbClr val="D9D9D9"/>
                </a:solidFill>
                <a:latin typeface="Monaco"/>
                <a:cs typeface="Monaco"/>
              </a:rPr>
              <a:t>login</a:t>
            </a:r>
            <a:r>
              <a:rPr lang="en-US" sz="1600" spc="-8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lang="en-US" sz="1600" spc="-80" dirty="0" err="1">
                <a:solidFill>
                  <a:srgbClr val="D9D9D9"/>
                </a:solidFill>
                <a:latin typeface="Monaco"/>
                <a:cs typeface="Monaco"/>
              </a:rPr>
              <a:t>hub.docker.com</a:t>
            </a:r>
            <a:endParaRPr sz="1600" dirty="0">
              <a:latin typeface="Monaco"/>
              <a:cs typeface="Monac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49580" y="1422905"/>
            <a:ext cx="213995" cy="273685"/>
          </a:xfrm>
          <a:custGeom>
            <a:avLst/>
            <a:gdLst/>
            <a:ahLst/>
            <a:cxnLst/>
            <a:rect l="l" t="t" r="r" b="b"/>
            <a:pathLst>
              <a:path w="213994" h="273685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867155" y="3884650"/>
            <a:ext cx="6160135" cy="541655"/>
            <a:chOff x="867155" y="3884650"/>
            <a:chExt cx="6160135" cy="54165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155" y="3902951"/>
              <a:ext cx="6160008" cy="451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179" y="3884650"/>
              <a:ext cx="5692140" cy="54104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26591" y="3942587"/>
              <a:ext cx="6045835" cy="338455"/>
            </a:xfrm>
            <a:custGeom>
              <a:avLst/>
              <a:gdLst/>
              <a:ahLst/>
              <a:cxnLst/>
              <a:rect l="l" t="t" r="r" b="b"/>
              <a:pathLst>
                <a:path w="6045834" h="338454">
                  <a:moveTo>
                    <a:pt x="6045708" y="0"/>
                  </a:moveTo>
                  <a:lnTo>
                    <a:pt x="0" y="0"/>
                  </a:lnTo>
                  <a:lnTo>
                    <a:pt x="0" y="338328"/>
                  </a:lnTo>
                  <a:lnTo>
                    <a:pt x="6045708" y="338328"/>
                  </a:lnTo>
                  <a:lnTo>
                    <a:pt x="604570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26591" y="3942588"/>
            <a:ext cx="6045835" cy="338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260"/>
              </a:spcBef>
            </a:pPr>
            <a:r>
              <a:rPr sz="1600" spc="-8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600" spc="-5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600" spc="-60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600" spc="-5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600" spc="-100" dirty="0">
                <a:solidFill>
                  <a:srgbClr val="D9D9D9"/>
                </a:solidFill>
                <a:latin typeface="Monaco"/>
                <a:cs typeface="Monaco"/>
              </a:rPr>
              <a:t>private-</a:t>
            </a:r>
            <a:r>
              <a:rPr sz="1600" spc="-95" dirty="0">
                <a:solidFill>
                  <a:srgbClr val="D9D9D9"/>
                </a:solidFill>
                <a:latin typeface="Monaco"/>
                <a:cs typeface="Monaco"/>
              </a:rPr>
              <a:t>registry.io/apps/internal-</a:t>
            </a:r>
            <a:r>
              <a:rPr sz="1600" spc="-25" dirty="0">
                <a:solidFill>
                  <a:srgbClr val="D9D9D9"/>
                </a:solidFill>
                <a:latin typeface="Monaco"/>
                <a:cs typeface="Monaco"/>
              </a:rPr>
              <a:t>app</a:t>
            </a:r>
            <a:endParaRPr sz="1600">
              <a:latin typeface="Monaco"/>
              <a:cs typeface="Monac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49580" y="3958841"/>
            <a:ext cx="213995" cy="273685"/>
          </a:xfrm>
          <a:custGeom>
            <a:avLst/>
            <a:gdLst/>
            <a:ahLst/>
            <a:cxnLst/>
            <a:rect l="l" t="t" r="r" b="b"/>
            <a:pathLst>
              <a:path w="213994" h="273685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spc="-245" dirty="0"/>
              <a:t>Deploy</a:t>
            </a:r>
            <a:r>
              <a:rPr spc="-160" dirty="0"/>
              <a:t> </a:t>
            </a:r>
            <a:r>
              <a:rPr spc="-240" dirty="0"/>
              <a:t>Private</a:t>
            </a:r>
            <a:r>
              <a:rPr spc="-175" dirty="0"/>
              <a:t> </a:t>
            </a:r>
            <a:r>
              <a:rPr spc="-280" dirty="0"/>
              <a:t>Registry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2EFA5D4-F920-EDBF-95EE-431114948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7811125" cy="990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418AF07-737B-465A-C0D4-FA3B9177F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332844"/>
            <a:ext cx="7737894" cy="990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B9EE6A4-93B6-4E70-F1DA-B7D83818C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57" y="5029200"/>
            <a:ext cx="9365663" cy="9905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09F0B3-226D-4183-0789-9E092257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893" y="1676400"/>
            <a:ext cx="6635750" cy="289560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30851B52-B1C9-AE07-D321-40BCBC9B03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738" y="120522"/>
            <a:ext cx="10132061" cy="936487"/>
          </a:xfrm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lang="en-US" spc="-280" dirty="0"/>
              <a:t>How to rename image with Docker tag</a:t>
            </a:r>
            <a:endParaRPr spc="-280" dirty="0"/>
          </a:p>
        </p:txBody>
      </p:sp>
    </p:spTree>
    <p:extLst>
      <p:ext uri="{BB962C8B-B14F-4D97-AF65-F5344CB8AC3E}">
        <p14:creationId xmlns:p14="http://schemas.microsoft.com/office/powerpoint/2010/main" val="1338906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6753" y="1555076"/>
            <a:ext cx="11442492" cy="751488"/>
          </a:xfrm>
          <a:prstGeom prst="rect">
            <a:avLst/>
          </a:prstGeom>
        </p:spPr>
        <p:txBody>
          <a:bodyPr spcFirstLastPara="1" vert="horz" wrap="square" lIns="0" tIns="12700" rIns="0" bIns="0" rtlCol="0" anchor="t" anchorCtr="0">
            <a:spAutoFit/>
          </a:bodyPr>
          <a:lstStyle/>
          <a:p>
            <a:pPr algn="l"/>
            <a:r>
              <a:rPr lang="en-US" sz="2000" b="0" i="0" dirty="0">
                <a:solidFill>
                  <a:srgbClr val="1C1D1F"/>
                </a:solidFill>
                <a:effectLst/>
                <a:latin typeface="udemy sans"/>
              </a:rPr>
              <a:t> 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Docker 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6752" y="2578833"/>
            <a:ext cx="10905491" cy="0"/>
          </a:xfrm>
          <a:custGeom>
            <a:avLst/>
            <a:gdLst/>
            <a:ahLst/>
            <a:cxnLst/>
            <a:rect l="l" t="t" r="r" b="b"/>
            <a:pathLst>
              <a:path w="10905490">
                <a:moveTo>
                  <a:pt x="0" y="0"/>
                </a:moveTo>
                <a:lnTo>
                  <a:pt x="10904893" y="0"/>
                </a:lnTo>
              </a:path>
            </a:pathLst>
          </a:custGeom>
          <a:ln w="381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sz="1400"/>
          </a:p>
        </p:txBody>
      </p:sp>
      <p:grpSp>
        <p:nvGrpSpPr>
          <p:cNvPr id="2" name="object 35">
            <a:extLst>
              <a:ext uri="{FF2B5EF4-FFF2-40B4-BE49-F238E27FC236}">
                <a16:creationId xmlns:a16="http://schemas.microsoft.com/office/drawing/2014/main" id="{D3461F85-20C2-11C6-DB6E-8079D0AC22D0}"/>
              </a:ext>
            </a:extLst>
          </p:cNvPr>
          <p:cNvGrpSpPr/>
          <p:nvPr/>
        </p:nvGrpSpPr>
        <p:grpSpPr>
          <a:xfrm>
            <a:off x="0" y="2601467"/>
            <a:ext cx="12192000" cy="4009644"/>
            <a:chOff x="0" y="2601467"/>
            <a:chExt cx="12192000" cy="4009644"/>
          </a:xfrm>
        </p:grpSpPr>
        <p:pic>
          <p:nvPicPr>
            <p:cNvPr id="3" name="object 36">
              <a:extLst>
                <a:ext uri="{FF2B5EF4-FFF2-40B4-BE49-F238E27FC236}">
                  <a16:creationId xmlns:a16="http://schemas.microsoft.com/office/drawing/2014/main" id="{8B2166B7-1674-A755-8910-2B23E592369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7071" y="3276599"/>
              <a:ext cx="1924812" cy="1028700"/>
            </a:xfrm>
            <a:prstGeom prst="rect">
              <a:avLst/>
            </a:prstGeom>
          </p:spPr>
        </p:pic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906BA363-4563-959F-6C16-5B64752A36F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9884" y="2833115"/>
              <a:ext cx="1923288" cy="1028699"/>
            </a:xfrm>
            <a:prstGeom prst="rect">
              <a:avLst/>
            </a:prstGeom>
          </p:spPr>
        </p:pic>
        <p:pic>
          <p:nvPicPr>
            <p:cNvPr id="7" name="object 38">
              <a:extLst>
                <a:ext uri="{FF2B5EF4-FFF2-40B4-BE49-F238E27FC236}">
                  <a16:creationId xmlns:a16="http://schemas.microsoft.com/office/drawing/2014/main" id="{82AE5C63-F32A-5EE6-E306-9A5C5B1E620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4171" y="3889247"/>
              <a:ext cx="1924812" cy="1028700"/>
            </a:xfrm>
            <a:prstGeom prst="rect">
              <a:avLst/>
            </a:prstGeom>
          </p:spPr>
        </p:pic>
        <p:pic>
          <p:nvPicPr>
            <p:cNvPr id="8" name="object 39">
              <a:extLst>
                <a:ext uri="{FF2B5EF4-FFF2-40B4-BE49-F238E27FC236}">
                  <a16:creationId xmlns:a16="http://schemas.microsoft.com/office/drawing/2014/main" id="{A05F88C7-1C18-9111-4AE6-02996591BB0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0295" y="4524755"/>
              <a:ext cx="6658356" cy="2086356"/>
            </a:xfrm>
            <a:prstGeom prst="rect">
              <a:avLst/>
            </a:prstGeom>
          </p:spPr>
        </p:pic>
        <p:pic>
          <p:nvPicPr>
            <p:cNvPr id="9" name="object 40">
              <a:extLst>
                <a:ext uri="{FF2B5EF4-FFF2-40B4-BE49-F238E27FC236}">
                  <a16:creationId xmlns:a16="http://schemas.microsoft.com/office/drawing/2014/main" id="{FEADF41C-5D8C-08E7-3E23-EFF0B4289F9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3611" y="2673095"/>
              <a:ext cx="2225040" cy="3938016"/>
            </a:xfrm>
            <a:prstGeom prst="rect">
              <a:avLst/>
            </a:prstGeom>
          </p:spPr>
        </p:pic>
        <p:pic>
          <p:nvPicPr>
            <p:cNvPr id="10" name="object 41">
              <a:extLst>
                <a:ext uri="{FF2B5EF4-FFF2-40B4-BE49-F238E27FC236}">
                  <a16:creationId xmlns:a16="http://schemas.microsoft.com/office/drawing/2014/main" id="{1563A0BA-0FE9-F1B5-6FB3-ED4F60B6A4A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7331" y="3847299"/>
              <a:ext cx="716279" cy="677456"/>
            </a:xfrm>
            <a:prstGeom prst="rect">
              <a:avLst/>
            </a:prstGeom>
          </p:spPr>
        </p:pic>
        <p:pic>
          <p:nvPicPr>
            <p:cNvPr id="11" name="object 42">
              <a:extLst>
                <a:ext uri="{FF2B5EF4-FFF2-40B4-BE49-F238E27FC236}">
                  <a16:creationId xmlns:a16="http://schemas.microsoft.com/office/drawing/2014/main" id="{D014E4F5-0FDF-5A19-A16C-F40CF1B5781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6771" y="3870959"/>
              <a:ext cx="685800" cy="655319"/>
            </a:xfrm>
            <a:prstGeom prst="rect">
              <a:avLst/>
            </a:prstGeom>
          </p:spPr>
        </p:pic>
        <p:pic>
          <p:nvPicPr>
            <p:cNvPr id="12" name="object 43">
              <a:extLst>
                <a:ext uri="{FF2B5EF4-FFF2-40B4-BE49-F238E27FC236}">
                  <a16:creationId xmlns:a16="http://schemas.microsoft.com/office/drawing/2014/main" id="{1C5B6DF2-D31A-E473-9AF2-99ACFB7A468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7811" y="3217163"/>
              <a:ext cx="685800" cy="655319"/>
            </a:xfrm>
            <a:prstGeom prst="rect">
              <a:avLst/>
            </a:prstGeom>
          </p:spPr>
        </p:pic>
        <p:pic>
          <p:nvPicPr>
            <p:cNvPr id="13" name="object 44">
              <a:extLst>
                <a:ext uri="{FF2B5EF4-FFF2-40B4-BE49-F238E27FC236}">
                  <a16:creationId xmlns:a16="http://schemas.microsoft.com/office/drawing/2014/main" id="{D447367F-ABD5-C480-BE14-0372AF5F83C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0491" y="3851871"/>
              <a:ext cx="716279" cy="677456"/>
            </a:xfrm>
            <a:prstGeom prst="rect">
              <a:avLst/>
            </a:prstGeom>
          </p:spPr>
        </p:pic>
        <p:pic>
          <p:nvPicPr>
            <p:cNvPr id="14" name="object 45">
              <a:extLst>
                <a:ext uri="{FF2B5EF4-FFF2-40B4-BE49-F238E27FC236}">
                  <a16:creationId xmlns:a16="http://schemas.microsoft.com/office/drawing/2014/main" id="{7AFD4D38-AA5A-A2BA-515B-516E4E20416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06211" y="3211067"/>
              <a:ext cx="685800" cy="655320"/>
            </a:xfrm>
            <a:prstGeom prst="rect">
              <a:avLst/>
            </a:prstGeom>
          </p:spPr>
        </p:pic>
        <p:pic>
          <p:nvPicPr>
            <p:cNvPr id="15" name="object 46">
              <a:extLst>
                <a:ext uri="{FF2B5EF4-FFF2-40B4-BE49-F238E27FC236}">
                  <a16:creationId xmlns:a16="http://schemas.microsoft.com/office/drawing/2014/main" id="{D336D7AE-C029-B0DD-0E3A-3B51BC12B76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2791" y="3848823"/>
              <a:ext cx="716279" cy="677456"/>
            </a:xfrm>
            <a:prstGeom prst="rect">
              <a:avLst/>
            </a:prstGeom>
          </p:spPr>
        </p:pic>
        <p:pic>
          <p:nvPicPr>
            <p:cNvPr id="16" name="object 47">
              <a:extLst>
                <a:ext uri="{FF2B5EF4-FFF2-40B4-BE49-F238E27FC236}">
                  <a16:creationId xmlns:a16="http://schemas.microsoft.com/office/drawing/2014/main" id="{43082D02-EDED-71D2-ABA3-ACF64F5F2E1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6771" y="3207219"/>
              <a:ext cx="716279" cy="677456"/>
            </a:xfrm>
            <a:prstGeom prst="rect">
              <a:avLst/>
            </a:prstGeom>
          </p:spPr>
        </p:pic>
        <p:pic>
          <p:nvPicPr>
            <p:cNvPr id="17" name="object 48">
              <a:extLst>
                <a:ext uri="{FF2B5EF4-FFF2-40B4-BE49-F238E27FC236}">
                  <a16:creationId xmlns:a16="http://schemas.microsoft.com/office/drawing/2014/main" id="{D030E73B-F8D2-7DF7-4E3A-B6C558B1568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4871" y="2601467"/>
              <a:ext cx="685800" cy="655320"/>
            </a:xfrm>
            <a:prstGeom prst="rect">
              <a:avLst/>
            </a:prstGeom>
          </p:spPr>
        </p:pic>
        <p:sp>
          <p:nvSpPr>
            <p:cNvPr id="18" name="object 49">
              <a:extLst>
                <a:ext uri="{FF2B5EF4-FFF2-40B4-BE49-F238E27FC236}">
                  <a16:creationId xmlns:a16="http://schemas.microsoft.com/office/drawing/2014/main" id="{BF7E96B4-B247-2B16-B490-8554897E8C5E}"/>
                </a:ext>
              </a:extLst>
            </p:cNvPr>
            <p:cNvSpPr/>
            <p:nvPr/>
          </p:nvSpPr>
          <p:spPr>
            <a:xfrm>
              <a:off x="0" y="5239511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60">
                  <a:moveTo>
                    <a:pt x="9934829" y="0"/>
                  </a:moveTo>
                  <a:lnTo>
                    <a:pt x="9984306" y="1001"/>
                  </a:lnTo>
                  <a:lnTo>
                    <a:pt x="10030558" y="3939"/>
                  </a:lnTo>
                  <a:lnTo>
                    <a:pt x="10073765" y="8711"/>
                  </a:lnTo>
                  <a:lnTo>
                    <a:pt x="10114103" y="15215"/>
                  </a:lnTo>
                  <a:lnTo>
                    <a:pt x="10151753" y="23348"/>
                  </a:lnTo>
                  <a:lnTo>
                    <a:pt x="10219698" y="44099"/>
                  </a:lnTo>
                  <a:lnTo>
                    <a:pt x="10279029" y="70148"/>
                  </a:lnTo>
                  <a:lnTo>
                    <a:pt x="10331174" y="100680"/>
                  </a:lnTo>
                  <a:lnTo>
                    <a:pt x="10377560" y="134880"/>
                  </a:lnTo>
                  <a:lnTo>
                    <a:pt x="10419617" y="171933"/>
                  </a:lnTo>
                  <a:lnTo>
                    <a:pt x="10458771" y="211024"/>
                  </a:lnTo>
                  <a:lnTo>
                    <a:pt x="10534088" y="292057"/>
                  </a:lnTo>
                  <a:lnTo>
                    <a:pt x="10553335" y="312316"/>
                  </a:lnTo>
                  <a:lnTo>
                    <a:pt x="10593581" y="352119"/>
                  </a:lnTo>
                  <a:lnTo>
                    <a:pt x="10637351" y="390293"/>
                  </a:lnTo>
                  <a:lnTo>
                    <a:pt x="10686074" y="426021"/>
                  </a:lnTo>
                  <a:lnTo>
                    <a:pt x="10741179" y="458489"/>
                  </a:lnTo>
                  <a:lnTo>
                    <a:pt x="10804094" y="486881"/>
                  </a:lnTo>
                  <a:lnTo>
                    <a:pt x="10876246" y="510383"/>
                  </a:lnTo>
                  <a:lnTo>
                    <a:pt x="10916232" y="520045"/>
                  </a:lnTo>
                  <a:lnTo>
                    <a:pt x="10959064" y="528179"/>
                  </a:lnTo>
                  <a:lnTo>
                    <a:pt x="11004919" y="534683"/>
                  </a:lnTo>
                  <a:lnTo>
                    <a:pt x="11053976" y="539455"/>
                  </a:lnTo>
                  <a:lnTo>
                    <a:pt x="11106414" y="542393"/>
                  </a:lnTo>
                  <a:lnTo>
                    <a:pt x="11162411" y="543394"/>
                  </a:lnTo>
                  <a:lnTo>
                    <a:pt x="11218599" y="542104"/>
                  </a:lnTo>
                  <a:lnTo>
                    <a:pt x="11271073" y="538331"/>
                  </a:lnTo>
                  <a:lnTo>
                    <a:pt x="11320055" y="532226"/>
                  </a:lnTo>
                  <a:lnTo>
                    <a:pt x="11365770" y="523938"/>
                  </a:lnTo>
                  <a:lnTo>
                    <a:pt x="11408439" y="513616"/>
                  </a:lnTo>
                  <a:lnTo>
                    <a:pt x="11448285" y="501411"/>
                  </a:lnTo>
                  <a:lnTo>
                    <a:pt x="11485532" y="487471"/>
                  </a:lnTo>
                  <a:lnTo>
                    <a:pt x="11520403" y="471947"/>
                  </a:lnTo>
                  <a:lnTo>
                    <a:pt x="11583908" y="436741"/>
                  </a:lnTo>
                  <a:lnTo>
                    <a:pt x="11640583" y="396990"/>
                  </a:lnTo>
                  <a:lnTo>
                    <a:pt x="11692213" y="353891"/>
                  </a:lnTo>
                  <a:lnTo>
                    <a:pt x="11740582" y="308638"/>
                  </a:lnTo>
                  <a:lnTo>
                    <a:pt x="11810922" y="239339"/>
                  </a:lnTo>
                  <a:lnTo>
                    <a:pt x="11834670" y="216459"/>
                  </a:lnTo>
                  <a:lnTo>
                    <a:pt x="11883959" y="171924"/>
                  </a:lnTo>
                  <a:lnTo>
                    <a:pt x="11937122" y="130021"/>
                  </a:lnTo>
                  <a:lnTo>
                    <a:pt x="11995943" y="91946"/>
                  </a:lnTo>
                  <a:lnTo>
                    <a:pt x="12062207" y="58895"/>
                  </a:lnTo>
                  <a:lnTo>
                    <a:pt x="12098688" y="44627"/>
                  </a:lnTo>
                  <a:lnTo>
                    <a:pt x="12137698" y="32063"/>
                  </a:lnTo>
                  <a:lnTo>
                    <a:pt x="12179461" y="21354"/>
                  </a:lnTo>
                  <a:lnTo>
                    <a:pt x="12191999" y="18914"/>
                  </a:lnTo>
                  <a:lnTo>
                    <a:pt x="0" y="5986"/>
                  </a:lnTo>
                  <a:lnTo>
                    <a:pt x="14098" y="4357"/>
                  </a:lnTo>
                  <a:lnTo>
                    <a:pt x="62695" y="1109"/>
                  </a:lnTo>
                  <a:lnTo>
                    <a:pt x="114472" y="0"/>
                  </a:lnTo>
                  <a:lnTo>
                    <a:pt x="163948" y="1001"/>
                  </a:lnTo>
                  <a:lnTo>
                    <a:pt x="210199" y="3939"/>
                  </a:lnTo>
                  <a:lnTo>
                    <a:pt x="253404" y="8711"/>
                  </a:lnTo>
                  <a:lnTo>
                    <a:pt x="293741" y="15215"/>
                  </a:lnTo>
                  <a:lnTo>
                    <a:pt x="331389" y="23348"/>
                  </a:lnTo>
                  <a:lnTo>
                    <a:pt x="399331" y="44099"/>
                  </a:lnTo>
                  <a:lnTo>
                    <a:pt x="458659" y="70148"/>
                  </a:lnTo>
                  <a:lnTo>
                    <a:pt x="510800" y="100680"/>
                  </a:lnTo>
                  <a:lnTo>
                    <a:pt x="557184" y="134880"/>
                  </a:lnTo>
                  <a:lnTo>
                    <a:pt x="599237" y="171933"/>
                  </a:lnTo>
                  <a:lnTo>
                    <a:pt x="638389" y="211024"/>
                  </a:lnTo>
                  <a:lnTo>
                    <a:pt x="713700" y="292057"/>
                  </a:lnTo>
                  <a:lnTo>
                    <a:pt x="732946" y="312316"/>
                  </a:lnTo>
                  <a:lnTo>
                    <a:pt x="773189" y="352119"/>
                  </a:lnTo>
                  <a:lnTo>
                    <a:pt x="816957" y="390293"/>
                  </a:lnTo>
                  <a:lnTo>
                    <a:pt x="865678" y="426021"/>
                  </a:lnTo>
                  <a:lnTo>
                    <a:pt x="920782" y="458489"/>
                  </a:lnTo>
                  <a:lnTo>
                    <a:pt x="983695" y="486881"/>
                  </a:lnTo>
                  <a:lnTo>
                    <a:pt x="1055845" y="510383"/>
                  </a:lnTo>
                  <a:lnTo>
                    <a:pt x="1095832" y="520045"/>
                  </a:lnTo>
                  <a:lnTo>
                    <a:pt x="1138663" y="528179"/>
                  </a:lnTo>
                  <a:lnTo>
                    <a:pt x="1184517" y="534683"/>
                  </a:lnTo>
                  <a:lnTo>
                    <a:pt x="1233574" y="539455"/>
                  </a:lnTo>
                  <a:lnTo>
                    <a:pt x="1286012" y="542393"/>
                  </a:lnTo>
                  <a:lnTo>
                    <a:pt x="1342009" y="543394"/>
                  </a:lnTo>
                  <a:lnTo>
                    <a:pt x="1394190" y="542285"/>
                  </a:lnTo>
                  <a:lnTo>
                    <a:pt x="1443170" y="539037"/>
                  </a:lnTo>
                  <a:lnTo>
                    <a:pt x="1489125" y="533769"/>
                  </a:lnTo>
                  <a:lnTo>
                    <a:pt x="1532234" y="526599"/>
                  </a:lnTo>
                  <a:lnTo>
                    <a:pt x="1572672" y="517647"/>
                  </a:lnTo>
                  <a:lnTo>
                    <a:pt x="1610618" y="507031"/>
                  </a:lnTo>
                  <a:lnTo>
                    <a:pt x="1679742" y="481283"/>
                  </a:lnTo>
                  <a:lnTo>
                    <a:pt x="1741023" y="450307"/>
                  </a:lnTo>
                  <a:lnTo>
                    <a:pt x="1795878" y="415052"/>
                  </a:lnTo>
                  <a:lnTo>
                    <a:pt x="1845727" y="376470"/>
                  </a:lnTo>
                  <a:lnTo>
                    <a:pt x="1891988" y="335512"/>
                  </a:lnTo>
                  <a:lnTo>
                    <a:pt x="2001245" y="228956"/>
                  </a:lnTo>
                  <a:lnTo>
                    <a:pt x="2023419" y="207882"/>
                  </a:lnTo>
                  <a:lnTo>
                    <a:pt x="2069506" y="166924"/>
                  </a:lnTo>
                  <a:lnTo>
                    <a:pt x="2119096" y="128342"/>
                  </a:lnTo>
                  <a:lnTo>
                    <a:pt x="2173605" y="93087"/>
                  </a:lnTo>
                  <a:lnTo>
                    <a:pt x="2234453" y="62111"/>
                  </a:lnTo>
                  <a:lnTo>
                    <a:pt x="2303058" y="36363"/>
                  </a:lnTo>
                  <a:lnTo>
                    <a:pt x="2340712" y="25747"/>
                  </a:lnTo>
                  <a:lnTo>
                    <a:pt x="2380837" y="16795"/>
                  </a:lnTo>
                  <a:lnTo>
                    <a:pt x="2423610" y="9625"/>
                  </a:lnTo>
                  <a:lnTo>
                    <a:pt x="2469208" y="4357"/>
                  </a:lnTo>
                  <a:lnTo>
                    <a:pt x="2517809" y="1109"/>
                  </a:lnTo>
                  <a:lnTo>
                    <a:pt x="2569591" y="0"/>
                  </a:lnTo>
                  <a:lnTo>
                    <a:pt x="2619068" y="1001"/>
                  </a:lnTo>
                  <a:lnTo>
                    <a:pt x="2665320" y="3939"/>
                  </a:lnTo>
                  <a:lnTo>
                    <a:pt x="2708527" y="8711"/>
                  </a:lnTo>
                  <a:lnTo>
                    <a:pt x="2748865" y="15215"/>
                  </a:lnTo>
                  <a:lnTo>
                    <a:pt x="2786515" y="23348"/>
                  </a:lnTo>
                  <a:lnTo>
                    <a:pt x="2854460" y="44099"/>
                  </a:lnTo>
                  <a:lnTo>
                    <a:pt x="2913791" y="70148"/>
                  </a:lnTo>
                  <a:lnTo>
                    <a:pt x="2965936" y="100680"/>
                  </a:lnTo>
                  <a:lnTo>
                    <a:pt x="3012322" y="134880"/>
                  </a:lnTo>
                  <a:lnTo>
                    <a:pt x="3054379" y="171933"/>
                  </a:lnTo>
                  <a:lnTo>
                    <a:pt x="3093533" y="211024"/>
                  </a:lnTo>
                  <a:lnTo>
                    <a:pt x="3168850" y="292057"/>
                  </a:lnTo>
                  <a:lnTo>
                    <a:pt x="3188097" y="312316"/>
                  </a:lnTo>
                  <a:lnTo>
                    <a:pt x="3228343" y="352119"/>
                  </a:lnTo>
                  <a:lnTo>
                    <a:pt x="3272113" y="390293"/>
                  </a:lnTo>
                  <a:lnTo>
                    <a:pt x="3320836" y="426021"/>
                  </a:lnTo>
                  <a:lnTo>
                    <a:pt x="3375941" y="458489"/>
                  </a:lnTo>
                  <a:lnTo>
                    <a:pt x="3438856" y="486881"/>
                  </a:lnTo>
                  <a:lnTo>
                    <a:pt x="3511008" y="510383"/>
                  </a:lnTo>
                  <a:lnTo>
                    <a:pt x="3550994" y="520045"/>
                  </a:lnTo>
                  <a:lnTo>
                    <a:pt x="3593826" y="528179"/>
                  </a:lnTo>
                  <a:lnTo>
                    <a:pt x="3639681" y="534683"/>
                  </a:lnTo>
                  <a:lnTo>
                    <a:pt x="3688738" y="539455"/>
                  </a:lnTo>
                  <a:lnTo>
                    <a:pt x="3741176" y="542393"/>
                  </a:lnTo>
                  <a:lnTo>
                    <a:pt x="3797173" y="543394"/>
                  </a:lnTo>
                  <a:lnTo>
                    <a:pt x="3849344" y="542285"/>
                  </a:lnTo>
                  <a:lnTo>
                    <a:pt x="3898316" y="539037"/>
                  </a:lnTo>
                  <a:lnTo>
                    <a:pt x="3944264" y="533769"/>
                  </a:lnTo>
                  <a:lnTo>
                    <a:pt x="3987365" y="526599"/>
                  </a:lnTo>
                  <a:lnTo>
                    <a:pt x="4027798" y="517647"/>
                  </a:lnTo>
                  <a:lnTo>
                    <a:pt x="4065739" y="507031"/>
                  </a:lnTo>
                  <a:lnTo>
                    <a:pt x="4134855" y="481283"/>
                  </a:lnTo>
                  <a:lnTo>
                    <a:pt x="4196130" y="450307"/>
                  </a:lnTo>
                  <a:lnTo>
                    <a:pt x="4250982" y="415052"/>
                  </a:lnTo>
                  <a:lnTo>
                    <a:pt x="4300829" y="376470"/>
                  </a:lnTo>
                  <a:lnTo>
                    <a:pt x="4347089" y="335512"/>
                  </a:lnTo>
                  <a:lnTo>
                    <a:pt x="4456346" y="228956"/>
                  </a:lnTo>
                  <a:lnTo>
                    <a:pt x="4478519" y="207882"/>
                  </a:lnTo>
                  <a:lnTo>
                    <a:pt x="4524606" y="166924"/>
                  </a:lnTo>
                  <a:lnTo>
                    <a:pt x="4574193" y="128342"/>
                  </a:lnTo>
                  <a:lnTo>
                    <a:pt x="4628699" y="93087"/>
                  </a:lnTo>
                  <a:lnTo>
                    <a:pt x="4689542" y="62111"/>
                  </a:lnTo>
                  <a:lnTo>
                    <a:pt x="4758138" y="36363"/>
                  </a:lnTo>
                  <a:lnTo>
                    <a:pt x="4795787" y="25747"/>
                  </a:lnTo>
                  <a:lnTo>
                    <a:pt x="4835906" y="16795"/>
                  </a:lnTo>
                  <a:lnTo>
                    <a:pt x="4878672" y="9625"/>
                  </a:lnTo>
                  <a:lnTo>
                    <a:pt x="4924263" y="4357"/>
                  </a:lnTo>
                  <a:lnTo>
                    <a:pt x="4972856" y="1109"/>
                  </a:lnTo>
                  <a:lnTo>
                    <a:pt x="5024628" y="0"/>
                  </a:lnTo>
                  <a:lnTo>
                    <a:pt x="5074105" y="1001"/>
                  </a:lnTo>
                  <a:lnTo>
                    <a:pt x="5120357" y="3939"/>
                  </a:lnTo>
                  <a:lnTo>
                    <a:pt x="5163564" y="8711"/>
                  </a:lnTo>
                  <a:lnTo>
                    <a:pt x="5203902" y="15215"/>
                  </a:lnTo>
                  <a:lnTo>
                    <a:pt x="5241552" y="23348"/>
                  </a:lnTo>
                  <a:lnTo>
                    <a:pt x="5309497" y="44099"/>
                  </a:lnTo>
                  <a:lnTo>
                    <a:pt x="5368828" y="70148"/>
                  </a:lnTo>
                  <a:lnTo>
                    <a:pt x="5420973" y="100680"/>
                  </a:lnTo>
                  <a:lnTo>
                    <a:pt x="5467359" y="134880"/>
                  </a:lnTo>
                  <a:lnTo>
                    <a:pt x="5509416" y="171933"/>
                  </a:lnTo>
                  <a:lnTo>
                    <a:pt x="5548570" y="211024"/>
                  </a:lnTo>
                  <a:lnTo>
                    <a:pt x="5623887" y="292057"/>
                  </a:lnTo>
                  <a:lnTo>
                    <a:pt x="5643134" y="312316"/>
                  </a:lnTo>
                  <a:lnTo>
                    <a:pt x="5683380" y="352119"/>
                  </a:lnTo>
                  <a:lnTo>
                    <a:pt x="5727150" y="390293"/>
                  </a:lnTo>
                  <a:lnTo>
                    <a:pt x="5775873" y="426021"/>
                  </a:lnTo>
                  <a:lnTo>
                    <a:pt x="5830978" y="458489"/>
                  </a:lnTo>
                  <a:lnTo>
                    <a:pt x="5893893" y="486881"/>
                  </a:lnTo>
                  <a:lnTo>
                    <a:pt x="5966045" y="510383"/>
                  </a:lnTo>
                  <a:lnTo>
                    <a:pt x="6006031" y="520045"/>
                  </a:lnTo>
                  <a:lnTo>
                    <a:pt x="6048863" y="528179"/>
                  </a:lnTo>
                  <a:lnTo>
                    <a:pt x="6094718" y="534683"/>
                  </a:lnTo>
                  <a:lnTo>
                    <a:pt x="6143775" y="539455"/>
                  </a:lnTo>
                  <a:lnTo>
                    <a:pt x="6196213" y="542393"/>
                  </a:lnTo>
                  <a:lnTo>
                    <a:pt x="6252210" y="543394"/>
                  </a:lnTo>
                  <a:lnTo>
                    <a:pt x="6304391" y="542285"/>
                  </a:lnTo>
                  <a:lnTo>
                    <a:pt x="6353371" y="539037"/>
                  </a:lnTo>
                  <a:lnTo>
                    <a:pt x="6399326" y="533769"/>
                  </a:lnTo>
                  <a:lnTo>
                    <a:pt x="6442435" y="526599"/>
                  </a:lnTo>
                  <a:lnTo>
                    <a:pt x="6482873" y="517647"/>
                  </a:lnTo>
                  <a:lnTo>
                    <a:pt x="6520819" y="507031"/>
                  </a:lnTo>
                  <a:lnTo>
                    <a:pt x="6589943" y="481283"/>
                  </a:lnTo>
                  <a:lnTo>
                    <a:pt x="6651224" y="450307"/>
                  </a:lnTo>
                  <a:lnTo>
                    <a:pt x="6706079" y="415052"/>
                  </a:lnTo>
                  <a:lnTo>
                    <a:pt x="6755928" y="376470"/>
                  </a:lnTo>
                  <a:lnTo>
                    <a:pt x="6802189" y="335512"/>
                  </a:lnTo>
                  <a:lnTo>
                    <a:pt x="6911446" y="228956"/>
                  </a:lnTo>
                  <a:lnTo>
                    <a:pt x="6933620" y="207882"/>
                  </a:lnTo>
                  <a:lnTo>
                    <a:pt x="6979707" y="166924"/>
                  </a:lnTo>
                  <a:lnTo>
                    <a:pt x="7029297" y="128342"/>
                  </a:lnTo>
                  <a:lnTo>
                    <a:pt x="7083806" y="93087"/>
                  </a:lnTo>
                  <a:lnTo>
                    <a:pt x="7144654" y="62111"/>
                  </a:lnTo>
                  <a:lnTo>
                    <a:pt x="7213259" y="36363"/>
                  </a:lnTo>
                  <a:lnTo>
                    <a:pt x="7250913" y="25747"/>
                  </a:lnTo>
                  <a:lnTo>
                    <a:pt x="7291038" y="16795"/>
                  </a:lnTo>
                  <a:lnTo>
                    <a:pt x="7333811" y="9625"/>
                  </a:lnTo>
                  <a:lnTo>
                    <a:pt x="7379409" y="4357"/>
                  </a:lnTo>
                  <a:lnTo>
                    <a:pt x="7428010" y="1109"/>
                  </a:lnTo>
                  <a:lnTo>
                    <a:pt x="7479792" y="0"/>
                  </a:lnTo>
                  <a:lnTo>
                    <a:pt x="7529269" y="1001"/>
                  </a:lnTo>
                  <a:lnTo>
                    <a:pt x="7575521" y="3939"/>
                  </a:lnTo>
                  <a:lnTo>
                    <a:pt x="7618728" y="8711"/>
                  </a:lnTo>
                  <a:lnTo>
                    <a:pt x="7659066" y="15215"/>
                  </a:lnTo>
                  <a:lnTo>
                    <a:pt x="7696716" y="23348"/>
                  </a:lnTo>
                  <a:lnTo>
                    <a:pt x="7764661" y="44099"/>
                  </a:lnTo>
                  <a:lnTo>
                    <a:pt x="7823992" y="70148"/>
                  </a:lnTo>
                  <a:lnTo>
                    <a:pt x="7876137" y="100680"/>
                  </a:lnTo>
                  <a:lnTo>
                    <a:pt x="7922523" y="134880"/>
                  </a:lnTo>
                  <a:lnTo>
                    <a:pt x="7964580" y="171933"/>
                  </a:lnTo>
                  <a:lnTo>
                    <a:pt x="8003734" y="211024"/>
                  </a:lnTo>
                  <a:lnTo>
                    <a:pt x="8079051" y="292057"/>
                  </a:lnTo>
                  <a:lnTo>
                    <a:pt x="8098298" y="312316"/>
                  </a:lnTo>
                  <a:lnTo>
                    <a:pt x="8138544" y="352119"/>
                  </a:lnTo>
                  <a:lnTo>
                    <a:pt x="8182314" y="390293"/>
                  </a:lnTo>
                  <a:lnTo>
                    <a:pt x="8231037" y="426021"/>
                  </a:lnTo>
                  <a:lnTo>
                    <a:pt x="8286142" y="458489"/>
                  </a:lnTo>
                  <a:lnTo>
                    <a:pt x="8349057" y="486881"/>
                  </a:lnTo>
                  <a:lnTo>
                    <a:pt x="8421209" y="510383"/>
                  </a:lnTo>
                  <a:lnTo>
                    <a:pt x="8461195" y="520045"/>
                  </a:lnTo>
                  <a:lnTo>
                    <a:pt x="8504027" y="528179"/>
                  </a:lnTo>
                  <a:lnTo>
                    <a:pt x="8549882" y="534683"/>
                  </a:lnTo>
                  <a:lnTo>
                    <a:pt x="8598939" y="539455"/>
                  </a:lnTo>
                  <a:lnTo>
                    <a:pt x="8651377" y="542393"/>
                  </a:lnTo>
                  <a:lnTo>
                    <a:pt x="8707374" y="543394"/>
                  </a:lnTo>
                  <a:lnTo>
                    <a:pt x="8759545" y="542285"/>
                  </a:lnTo>
                  <a:lnTo>
                    <a:pt x="8808517" y="539037"/>
                  </a:lnTo>
                  <a:lnTo>
                    <a:pt x="8854465" y="533769"/>
                  </a:lnTo>
                  <a:lnTo>
                    <a:pt x="8897566" y="526599"/>
                  </a:lnTo>
                  <a:lnTo>
                    <a:pt x="8937999" y="517647"/>
                  </a:lnTo>
                  <a:lnTo>
                    <a:pt x="8975940" y="507031"/>
                  </a:lnTo>
                  <a:lnTo>
                    <a:pt x="9045056" y="481283"/>
                  </a:lnTo>
                  <a:lnTo>
                    <a:pt x="9106331" y="450307"/>
                  </a:lnTo>
                  <a:lnTo>
                    <a:pt x="9161183" y="415052"/>
                  </a:lnTo>
                  <a:lnTo>
                    <a:pt x="9211030" y="376470"/>
                  </a:lnTo>
                  <a:lnTo>
                    <a:pt x="9257290" y="335512"/>
                  </a:lnTo>
                  <a:lnTo>
                    <a:pt x="9366547" y="228956"/>
                  </a:lnTo>
                  <a:lnTo>
                    <a:pt x="9388720" y="207882"/>
                  </a:lnTo>
                  <a:lnTo>
                    <a:pt x="9434807" y="166924"/>
                  </a:lnTo>
                  <a:lnTo>
                    <a:pt x="9484394" y="128342"/>
                  </a:lnTo>
                  <a:lnTo>
                    <a:pt x="9538900" y="93087"/>
                  </a:lnTo>
                  <a:lnTo>
                    <a:pt x="9599743" y="62111"/>
                  </a:lnTo>
                  <a:lnTo>
                    <a:pt x="9668339" y="36363"/>
                  </a:lnTo>
                  <a:lnTo>
                    <a:pt x="9705988" y="25747"/>
                  </a:lnTo>
                  <a:lnTo>
                    <a:pt x="9746107" y="16795"/>
                  </a:lnTo>
                  <a:lnTo>
                    <a:pt x="9788873" y="9625"/>
                  </a:lnTo>
                  <a:lnTo>
                    <a:pt x="9834464" y="4357"/>
                  </a:lnTo>
                  <a:lnTo>
                    <a:pt x="9883057" y="1109"/>
                  </a:lnTo>
                  <a:lnTo>
                    <a:pt x="9934829" y="0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8051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38576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0" dirty="0"/>
              <a:t>Default</a:t>
            </a:r>
            <a:r>
              <a:rPr spc="-175" dirty="0"/>
              <a:t> </a:t>
            </a:r>
            <a:r>
              <a:rPr spc="-145" dirty="0"/>
              <a:t>networks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61940" y="1072596"/>
            <a:ext cx="2034539" cy="1330960"/>
            <a:chOff x="1561940" y="1072596"/>
            <a:chExt cx="2034539" cy="1330960"/>
          </a:xfrm>
        </p:grpSpPr>
        <p:sp>
          <p:nvSpPr>
            <p:cNvPr id="4" name="object 4"/>
            <p:cNvSpPr/>
            <p:nvPr/>
          </p:nvSpPr>
          <p:spPr>
            <a:xfrm>
              <a:off x="1568036" y="107869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39" h="1318895">
                  <a:moveTo>
                    <a:pt x="1235464" y="0"/>
                  </a:moveTo>
                  <a:lnTo>
                    <a:pt x="1190806" y="4136"/>
                  </a:lnTo>
                  <a:lnTo>
                    <a:pt x="1148420" y="16743"/>
                  </a:lnTo>
                  <a:lnTo>
                    <a:pt x="1109951" y="37332"/>
                  </a:lnTo>
                  <a:lnTo>
                    <a:pt x="1077042" y="65414"/>
                  </a:lnTo>
                  <a:lnTo>
                    <a:pt x="1051338" y="100502"/>
                  </a:lnTo>
                  <a:lnTo>
                    <a:pt x="1038039" y="89623"/>
                  </a:lnTo>
                  <a:lnTo>
                    <a:pt x="993426" y="62656"/>
                  </a:lnTo>
                  <a:lnTo>
                    <a:pt x="946695" y="45682"/>
                  </a:lnTo>
                  <a:lnTo>
                    <a:pt x="898559" y="37569"/>
                  </a:lnTo>
                  <a:lnTo>
                    <a:pt x="850380" y="37952"/>
                  </a:lnTo>
                  <a:lnTo>
                    <a:pt x="803514" y="46463"/>
                  </a:lnTo>
                  <a:lnTo>
                    <a:pt x="759321" y="62738"/>
                  </a:lnTo>
                  <a:lnTo>
                    <a:pt x="719160" y="86409"/>
                  </a:lnTo>
                  <a:lnTo>
                    <a:pt x="684390" y="117110"/>
                  </a:lnTo>
                  <a:lnTo>
                    <a:pt x="656368" y="154477"/>
                  </a:lnTo>
                  <a:lnTo>
                    <a:pt x="608900" y="134288"/>
                  </a:lnTo>
                  <a:lnTo>
                    <a:pt x="558658" y="121457"/>
                  </a:lnTo>
                  <a:lnTo>
                    <a:pt x="506725" y="116150"/>
                  </a:lnTo>
                  <a:lnTo>
                    <a:pt x="454184" y="118536"/>
                  </a:lnTo>
                  <a:lnTo>
                    <a:pt x="404012" y="128322"/>
                  </a:lnTo>
                  <a:lnTo>
                    <a:pt x="357498" y="144677"/>
                  </a:lnTo>
                  <a:lnTo>
                    <a:pt x="315199" y="166953"/>
                  </a:lnTo>
                  <a:lnTo>
                    <a:pt x="277673" y="194502"/>
                  </a:lnTo>
                  <a:lnTo>
                    <a:pt x="245476" y="226676"/>
                  </a:lnTo>
                  <a:lnTo>
                    <a:pt x="219165" y="262828"/>
                  </a:lnTo>
                  <a:lnTo>
                    <a:pt x="199298" y="302310"/>
                  </a:lnTo>
                  <a:lnTo>
                    <a:pt x="186432" y="344474"/>
                  </a:lnTo>
                  <a:lnTo>
                    <a:pt x="181123" y="388672"/>
                  </a:lnTo>
                  <a:lnTo>
                    <a:pt x="183928" y="434258"/>
                  </a:lnTo>
                  <a:lnTo>
                    <a:pt x="182277" y="438322"/>
                  </a:lnTo>
                  <a:lnTo>
                    <a:pt x="135591" y="447692"/>
                  </a:lnTo>
                  <a:lnTo>
                    <a:pt x="93203" y="466230"/>
                  </a:lnTo>
                  <a:lnTo>
                    <a:pt x="56744" y="493007"/>
                  </a:lnTo>
                  <a:lnTo>
                    <a:pt x="27845" y="527095"/>
                  </a:lnTo>
                  <a:lnTo>
                    <a:pt x="6839" y="571997"/>
                  </a:lnTo>
                  <a:lnTo>
                    <a:pt x="0" y="618643"/>
                  </a:lnTo>
                  <a:lnTo>
                    <a:pt x="6636" y="664667"/>
                  </a:lnTo>
                  <a:lnTo>
                    <a:pt x="26058" y="707707"/>
                  </a:lnTo>
                  <a:lnTo>
                    <a:pt x="57573" y="745399"/>
                  </a:lnTo>
                  <a:lnTo>
                    <a:pt x="100489" y="775380"/>
                  </a:lnTo>
                  <a:lnTo>
                    <a:pt x="73827" y="806854"/>
                  </a:lnTo>
                  <a:lnTo>
                    <a:pt x="55690" y="842293"/>
                  </a:lnTo>
                  <a:lnTo>
                    <a:pt x="46554" y="880375"/>
                  </a:lnTo>
                  <a:lnTo>
                    <a:pt x="46895" y="919779"/>
                  </a:lnTo>
                  <a:lnTo>
                    <a:pt x="57672" y="960349"/>
                  </a:lnTo>
                  <a:lnTo>
                    <a:pt x="77886" y="996518"/>
                  </a:lnTo>
                  <a:lnTo>
                    <a:pt x="106181" y="1027337"/>
                  </a:lnTo>
                  <a:lnTo>
                    <a:pt x="141204" y="1051859"/>
                  </a:lnTo>
                  <a:lnTo>
                    <a:pt x="181599" y="1069133"/>
                  </a:lnTo>
                  <a:lnTo>
                    <a:pt x="226010" y="1078212"/>
                  </a:lnTo>
                  <a:lnTo>
                    <a:pt x="273082" y="1078148"/>
                  </a:lnTo>
                  <a:lnTo>
                    <a:pt x="275495" y="1081958"/>
                  </a:lnTo>
                  <a:lnTo>
                    <a:pt x="304930" y="1119763"/>
                  </a:lnTo>
                  <a:lnTo>
                    <a:pt x="337340" y="1151241"/>
                  </a:lnTo>
                  <a:lnTo>
                    <a:pt x="373533" y="1178164"/>
                  </a:lnTo>
                  <a:lnTo>
                    <a:pt x="412919" y="1200402"/>
                  </a:lnTo>
                  <a:lnTo>
                    <a:pt x="454906" y="1217822"/>
                  </a:lnTo>
                  <a:lnTo>
                    <a:pt x="498904" y="1230294"/>
                  </a:lnTo>
                  <a:lnTo>
                    <a:pt x="544323" y="1237685"/>
                  </a:lnTo>
                  <a:lnTo>
                    <a:pt x="590573" y="1239866"/>
                  </a:lnTo>
                  <a:lnTo>
                    <a:pt x="637062" y="1236703"/>
                  </a:lnTo>
                  <a:lnTo>
                    <a:pt x="683201" y="1228066"/>
                  </a:lnTo>
                  <a:lnTo>
                    <a:pt x="728399" y="1213824"/>
                  </a:lnTo>
                  <a:lnTo>
                    <a:pt x="772065" y="1193845"/>
                  </a:lnTo>
                  <a:lnTo>
                    <a:pt x="806026" y="1231649"/>
                  </a:lnTo>
                  <a:lnTo>
                    <a:pt x="846487" y="1263488"/>
                  </a:lnTo>
                  <a:lnTo>
                    <a:pt x="892473" y="1288732"/>
                  </a:lnTo>
                  <a:lnTo>
                    <a:pt x="943007" y="1306748"/>
                  </a:lnTo>
                  <a:lnTo>
                    <a:pt x="993180" y="1316432"/>
                  </a:lnTo>
                  <a:lnTo>
                    <a:pt x="1043106" y="1318767"/>
                  </a:lnTo>
                  <a:lnTo>
                    <a:pt x="1091976" y="1314137"/>
                  </a:lnTo>
                  <a:lnTo>
                    <a:pt x="1138980" y="1302928"/>
                  </a:lnTo>
                  <a:lnTo>
                    <a:pt x="1183307" y="1285523"/>
                  </a:lnTo>
                  <a:lnTo>
                    <a:pt x="1224149" y="1262308"/>
                  </a:lnTo>
                  <a:lnTo>
                    <a:pt x="1260694" y="1233667"/>
                  </a:lnTo>
                  <a:lnTo>
                    <a:pt x="1292133" y="1199986"/>
                  </a:lnTo>
                  <a:lnTo>
                    <a:pt x="1317657" y="1161650"/>
                  </a:lnTo>
                  <a:lnTo>
                    <a:pt x="1336453" y="1119042"/>
                  </a:lnTo>
                  <a:lnTo>
                    <a:pt x="1369323" y="1134595"/>
                  </a:lnTo>
                  <a:lnTo>
                    <a:pt x="1404144" y="1145934"/>
                  </a:lnTo>
                  <a:lnTo>
                    <a:pt x="1440395" y="1152939"/>
                  </a:lnTo>
                  <a:lnTo>
                    <a:pt x="1477550" y="1155491"/>
                  </a:lnTo>
                  <a:lnTo>
                    <a:pt x="1526191" y="1151991"/>
                  </a:lnTo>
                  <a:lnTo>
                    <a:pt x="1572031" y="1141178"/>
                  </a:lnTo>
                  <a:lnTo>
                    <a:pt x="1614306" y="1123727"/>
                  </a:lnTo>
                  <a:lnTo>
                    <a:pt x="1652247" y="1100311"/>
                  </a:lnTo>
                  <a:lnTo>
                    <a:pt x="1685087" y="1071605"/>
                  </a:lnTo>
                  <a:lnTo>
                    <a:pt x="1712058" y="1038284"/>
                  </a:lnTo>
                  <a:lnTo>
                    <a:pt x="1732395" y="1001021"/>
                  </a:lnTo>
                  <a:lnTo>
                    <a:pt x="1745328" y="960490"/>
                  </a:lnTo>
                  <a:lnTo>
                    <a:pt x="1750092" y="917366"/>
                  </a:lnTo>
                  <a:lnTo>
                    <a:pt x="1789875" y="909964"/>
                  </a:lnTo>
                  <a:lnTo>
                    <a:pt x="1828134" y="898157"/>
                  </a:lnTo>
                  <a:lnTo>
                    <a:pt x="1864392" y="882111"/>
                  </a:lnTo>
                  <a:lnTo>
                    <a:pt x="1898174" y="861994"/>
                  </a:lnTo>
                  <a:lnTo>
                    <a:pt x="1936380" y="831283"/>
                  </a:lnTo>
                  <a:lnTo>
                    <a:pt x="1967707" y="796464"/>
                  </a:lnTo>
                  <a:lnTo>
                    <a:pt x="1992036" y="758348"/>
                  </a:lnTo>
                  <a:lnTo>
                    <a:pt x="2009248" y="717748"/>
                  </a:lnTo>
                  <a:lnTo>
                    <a:pt x="2019221" y="675478"/>
                  </a:lnTo>
                  <a:lnTo>
                    <a:pt x="2021838" y="632351"/>
                  </a:lnTo>
                  <a:lnTo>
                    <a:pt x="2016978" y="589180"/>
                  </a:lnTo>
                  <a:lnTo>
                    <a:pt x="2004521" y="546778"/>
                  </a:lnTo>
                  <a:lnTo>
                    <a:pt x="1984349" y="505957"/>
                  </a:lnTo>
                  <a:lnTo>
                    <a:pt x="1956340" y="467532"/>
                  </a:lnTo>
                  <a:lnTo>
                    <a:pt x="1959627" y="460342"/>
                  </a:lnTo>
                  <a:lnTo>
                    <a:pt x="1962627" y="453070"/>
                  </a:lnTo>
                  <a:lnTo>
                    <a:pt x="1965342" y="445725"/>
                  </a:lnTo>
                  <a:lnTo>
                    <a:pt x="1967770" y="438322"/>
                  </a:lnTo>
                  <a:lnTo>
                    <a:pt x="1976091" y="393987"/>
                  </a:lnTo>
                  <a:lnTo>
                    <a:pt x="1974376" y="350394"/>
                  </a:lnTo>
                  <a:lnTo>
                    <a:pt x="1963330" y="308640"/>
                  </a:lnTo>
                  <a:lnTo>
                    <a:pt x="1943656" y="269824"/>
                  </a:lnTo>
                  <a:lnTo>
                    <a:pt x="1916059" y="235045"/>
                  </a:lnTo>
                  <a:lnTo>
                    <a:pt x="1881242" y="205400"/>
                  </a:lnTo>
                  <a:lnTo>
                    <a:pt x="1839909" y="181988"/>
                  </a:lnTo>
                  <a:lnTo>
                    <a:pt x="1792764" y="165907"/>
                  </a:lnTo>
                  <a:lnTo>
                    <a:pt x="1782531" y="132347"/>
                  </a:lnTo>
                  <a:lnTo>
                    <a:pt x="1743776" y="72752"/>
                  </a:lnTo>
                  <a:lnTo>
                    <a:pt x="1672603" y="22260"/>
                  </a:lnTo>
                  <a:lnTo>
                    <a:pt x="1625110" y="6408"/>
                  </a:lnTo>
                  <a:lnTo>
                    <a:pt x="1575624" y="358"/>
                  </a:lnTo>
                  <a:lnTo>
                    <a:pt x="1526066" y="3972"/>
                  </a:lnTo>
                  <a:lnTo>
                    <a:pt x="1478353" y="17112"/>
                  </a:lnTo>
                  <a:lnTo>
                    <a:pt x="1434406" y="39640"/>
                  </a:lnTo>
                  <a:lnTo>
                    <a:pt x="1396143" y="71419"/>
                  </a:lnTo>
                  <a:lnTo>
                    <a:pt x="1380977" y="55671"/>
                  </a:lnTo>
                  <a:lnTo>
                    <a:pt x="1363965" y="41637"/>
                  </a:lnTo>
                  <a:lnTo>
                    <a:pt x="1345262" y="29413"/>
                  </a:lnTo>
                  <a:lnTo>
                    <a:pt x="1325023" y="19095"/>
                  </a:lnTo>
                  <a:lnTo>
                    <a:pt x="1280752" y="4823"/>
                  </a:lnTo>
                  <a:lnTo>
                    <a:pt x="1235464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8036" y="107869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39" h="1318895">
                  <a:moveTo>
                    <a:pt x="183928" y="434258"/>
                  </a:moveTo>
                  <a:lnTo>
                    <a:pt x="181123" y="388672"/>
                  </a:lnTo>
                  <a:lnTo>
                    <a:pt x="186432" y="344474"/>
                  </a:lnTo>
                  <a:lnTo>
                    <a:pt x="199298" y="302310"/>
                  </a:lnTo>
                  <a:lnTo>
                    <a:pt x="219165" y="262828"/>
                  </a:lnTo>
                  <a:lnTo>
                    <a:pt x="245476" y="226676"/>
                  </a:lnTo>
                  <a:lnTo>
                    <a:pt x="277673" y="194502"/>
                  </a:lnTo>
                  <a:lnTo>
                    <a:pt x="315199" y="166953"/>
                  </a:lnTo>
                  <a:lnTo>
                    <a:pt x="357498" y="144677"/>
                  </a:lnTo>
                  <a:lnTo>
                    <a:pt x="404012" y="128322"/>
                  </a:lnTo>
                  <a:lnTo>
                    <a:pt x="454184" y="118536"/>
                  </a:lnTo>
                  <a:lnTo>
                    <a:pt x="506725" y="116150"/>
                  </a:lnTo>
                  <a:lnTo>
                    <a:pt x="558658" y="121457"/>
                  </a:lnTo>
                  <a:lnTo>
                    <a:pt x="608900" y="134288"/>
                  </a:lnTo>
                  <a:lnTo>
                    <a:pt x="656368" y="154477"/>
                  </a:lnTo>
                  <a:lnTo>
                    <a:pt x="684390" y="117110"/>
                  </a:lnTo>
                  <a:lnTo>
                    <a:pt x="719160" y="86409"/>
                  </a:lnTo>
                  <a:lnTo>
                    <a:pt x="759321" y="62738"/>
                  </a:lnTo>
                  <a:lnTo>
                    <a:pt x="803514" y="46463"/>
                  </a:lnTo>
                  <a:lnTo>
                    <a:pt x="850380" y="37952"/>
                  </a:lnTo>
                  <a:lnTo>
                    <a:pt x="898559" y="37569"/>
                  </a:lnTo>
                  <a:lnTo>
                    <a:pt x="946695" y="45682"/>
                  </a:lnTo>
                  <a:lnTo>
                    <a:pt x="993426" y="62656"/>
                  </a:lnTo>
                  <a:lnTo>
                    <a:pt x="1038039" y="89623"/>
                  </a:lnTo>
                  <a:lnTo>
                    <a:pt x="1051338" y="100502"/>
                  </a:lnTo>
                  <a:lnTo>
                    <a:pt x="1077042" y="65414"/>
                  </a:lnTo>
                  <a:lnTo>
                    <a:pt x="1109951" y="37332"/>
                  </a:lnTo>
                  <a:lnTo>
                    <a:pt x="1148420" y="16743"/>
                  </a:lnTo>
                  <a:lnTo>
                    <a:pt x="1190806" y="4136"/>
                  </a:lnTo>
                  <a:lnTo>
                    <a:pt x="1235464" y="0"/>
                  </a:lnTo>
                  <a:lnTo>
                    <a:pt x="1280752" y="4823"/>
                  </a:lnTo>
                  <a:lnTo>
                    <a:pt x="1325023" y="19095"/>
                  </a:lnTo>
                  <a:lnTo>
                    <a:pt x="1363965" y="41637"/>
                  </a:lnTo>
                  <a:lnTo>
                    <a:pt x="1396143" y="71419"/>
                  </a:lnTo>
                  <a:lnTo>
                    <a:pt x="1434406" y="39640"/>
                  </a:lnTo>
                  <a:lnTo>
                    <a:pt x="1478353" y="17112"/>
                  </a:lnTo>
                  <a:lnTo>
                    <a:pt x="1526066" y="3972"/>
                  </a:lnTo>
                  <a:lnTo>
                    <a:pt x="1575624" y="358"/>
                  </a:lnTo>
                  <a:lnTo>
                    <a:pt x="1625110" y="6408"/>
                  </a:lnTo>
                  <a:lnTo>
                    <a:pt x="1672603" y="22260"/>
                  </a:lnTo>
                  <a:lnTo>
                    <a:pt x="1716183" y="48051"/>
                  </a:lnTo>
                  <a:lnTo>
                    <a:pt x="1766047" y="101073"/>
                  </a:lnTo>
                  <a:lnTo>
                    <a:pt x="1792764" y="165907"/>
                  </a:lnTo>
                  <a:lnTo>
                    <a:pt x="1839909" y="181988"/>
                  </a:lnTo>
                  <a:lnTo>
                    <a:pt x="1881242" y="205400"/>
                  </a:lnTo>
                  <a:lnTo>
                    <a:pt x="1916059" y="235045"/>
                  </a:lnTo>
                  <a:lnTo>
                    <a:pt x="1943656" y="269824"/>
                  </a:lnTo>
                  <a:lnTo>
                    <a:pt x="1963330" y="308640"/>
                  </a:lnTo>
                  <a:lnTo>
                    <a:pt x="1974376" y="350394"/>
                  </a:lnTo>
                  <a:lnTo>
                    <a:pt x="1976091" y="393987"/>
                  </a:lnTo>
                  <a:lnTo>
                    <a:pt x="1967770" y="438322"/>
                  </a:lnTo>
                  <a:lnTo>
                    <a:pt x="1965342" y="445725"/>
                  </a:lnTo>
                  <a:lnTo>
                    <a:pt x="1962627" y="453070"/>
                  </a:lnTo>
                  <a:lnTo>
                    <a:pt x="1959627" y="460342"/>
                  </a:lnTo>
                  <a:lnTo>
                    <a:pt x="1956340" y="467532"/>
                  </a:lnTo>
                  <a:lnTo>
                    <a:pt x="1984349" y="505957"/>
                  </a:lnTo>
                  <a:lnTo>
                    <a:pt x="2004521" y="546778"/>
                  </a:lnTo>
                  <a:lnTo>
                    <a:pt x="2016978" y="589180"/>
                  </a:lnTo>
                  <a:lnTo>
                    <a:pt x="2021838" y="632351"/>
                  </a:lnTo>
                  <a:lnTo>
                    <a:pt x="2019221" y="675478"/>
                  </a:lnTo>
                  <a:lnTo>
                    <a:pt x="2009248" y="717748"/>
                  </a:lnTo>
                  <a:lnTo>
                    <a:pt x="1992036" y="758348"/>
                  </a:lnTo>
                  <a:lnTo>
                    <a:pt x="1967707" y="796464"/>
                  </a:lnTo>
                  <a:lnTo>
                    <a:pt x="1936380" y="831283"/>
                  </a:lnTo>
                  <a:lnTo>
                    <a:pt x="1898174" y="861994"/>
                  </a:lnTo>
                  <a:lnTo>
                    <a:pt x="1864392" y="882111"/>
                  </a:lnTo>
                  <a:lnTo>
                    <a:pt x="1828134" y="898157"/>
                  </a:lnTo>
                  <a:lnTo>
                    <a:pt x="1789875" y="909964"/>
                  </a:lnTo>
                  <a:lnTo>
                    <a:pt x="1750092" y="917366"/>
                  </a:lnTo>
                  <a:lnTo>
                    <a:pt x="1745328" y="960490"/>
                  </a:lnTo>
                  <a:lnTo>
                    <a:pt x="1732395" y="1001021"/>
                  </a:lnTo>
                  <a:lnTo>
                    <a:pt x="1712058" y="1038284"/>
                  </a:lnTo>
                  <a:lnTo>
                    <a:pt x="1685087" y="1071605"/>
                  </a:lnTo>
                  <a:lnTo>
                    <a:pt x="1652247" y="1100311"/>
                  </a:lnTo>
                  <a:lnTo>
                    <a:pt x="1614306" y="1123727"/>
                  </a:lnTo>
                  <a:lnTo>
                    <a:pt x="1572031" y="1141178"/>
                  </a:lnTo>
                  <a:lnTo>
                    <a:pt x="1526191" y="1151991"/>
                  </a:lnTo>
                  <a:lnTo>
                    <a:pt x="1477550" y="1155491"/>
                  </a:lnTo>
                  <a:lnTo>
                    <a:pt x="1440395" y="1152939"/>
                  </a:lnTo>
                  <a:lnTo>
                    <a:pt x="1404144" y="1145934"/>
                  </a:lnTo>
                  <a:lnTo>
                    <a:pt x="1369323" y="1134595"/>
                  </a:lnTo>
                  <a:lnTo>
                    <a:pt x="1336453" y="1119042"/>
                  </a:lnTo>
                  <a:lnTo>
                    <a:pt x="1317657" y="1161650"/>
                  </a:lnTo>
                  <a:lnTo>
                    <a:pt x="1292133" y="1199986"/>
                  </a:lnTo>
                  <a:lnTo>
                    <a:pt x="1260694" y="1233667"/>
                  </a:lnTo>
                  <a:lnTo>
                    <a:pt x="1224149" y="1262308"/>
                  </a:lnTo>
                  <a:lnTo>
                    <a:pt x="1183307" y="1285523"/>
                  </a:lnTo>
                  <a:lnTo>
                    <a:pt x="1138980" y="1302928"/>
                  </a:lnTo>
                  <a:lnTo>
                    <a:pt x="1091976" y="1314137"/>
                  </a:lnTo>
                  <a:lnTo>
                    <a:pt x="1043106" y="1318767"/>
                  </a:lnTo>
                  <a:lnTo>
                    <a:pt x="993180" y="1316432"/>
                  </a:lnTo>
                  <a:lnTo>
                    <a:pt x="943007" y="1306748"/>
                  </a:lnTo>
                  <a:lnTo>
                    <a:pt x="892473" y="1288732"/>
                  </a:lnTo>
                  <a:lnTo>
                    <a:pt x="846487" y="1263488"/>
                  </a:lnTo>
                  <a:lnTo>
                    <a:pt x="806026" y="1231649"/>
                  </a:lnTo>
                  <a:lnTo>
                    <a:pt x="772065" y="1193845"/>
                  </a:lnTo>
                  <a:lnTo>
                    <a:pt x="728399" y="1213824"/>
                  </a:lnTo>
                  <a:lnTo>
                    <a:pt x="683201" y="1228066"/>
                  </a:lnTo>
                  <a:lnTo>
                    <a:pt x="637062" y="1236703"/>
                  </a:lnTo>
                  <a:lnTo>
                    <a:pt x="590573" y="1239866"/>
                  </a:lnTo>
                  <a:lnTo>
                    <a:pt x="544323" y="1237685"/>
                  </a:lnTo>
                  <a:lnTo>
                    <a:pt x="498904" y="1230294"/>
                  </a:lnTo>
                  <a:lnTo>
                    <a:pt x="454906" y="1217822"/>
                  </a:lnTo>
                  <a:lnTo>
                    <a:pt x="412919" y="1200402"/>
                  </a:lnTo>
                  <a:lnTo>
                    <a:pt x="373533" y="1178164"/>
                  </a:lnTo>
                  <a:lnTo>
                    <a:pt x="337340" y="1151241"/>
                  </a:lnTo>
                  <a:lnTo>
                    <a:pt x="304930" y="1119763"/>
                  </a:lnTo>
                  <a:lnTo>
                    <a:pt x="276892" y="1083863"/>
                  </a:lnTo>
                  <a:lnTo>
                    <a:pt x="273082" y="1078148"/>
                  </a:lnTo>
                  <a:lnTo>
                    <a:pt x="226010" y="1078212"/>
                  </a:lnTo>
                  <a:lnTo>
                    <a:pt x="181599" y="1069133"/>
                  </a:lnTo>
                  <a:lnTo>
                    <a:pt x="141204" y="1051859"/>
                  </a:lnTo>
                  <a:lnTo>
                    <a:pt x="106181" y="1027337"/>
                  </a:lnTo>
                  <a:lnTo>
                    <a:pt x="77886" y="996518"/>
                  </a:lnTo>
                  <a:lnTo>
                    <a:pt x="57672" y="960349"/>
                  </a:lnTo>
                  <a:lnTo>
                    <a:pt x="46895" y="919779"/>
                  </a:lnTo>
                  <a:lnTo>
                    <a:pt x="46554" y="880375"/>
                  </a:lnTo>
                  <a:lnTo>
                    <a:pt x="55690" y="842293"/>
                  </a:lnTo>
                  <a:lnTo>
                    <a:pt x="73827" y="806854"/>
                  </a:lnTo>
                  <a:lnTo>
                    <a:pt x="100489" y="775380"/>
                  </a:lnTo>
                  <a:lnTo>
                    <a:pt x="57573" y="745399"/>
                  </a:lnTo>
                  <a:lnTo>
                    <a:pt x="26058" y="707707"/>
                  </a:lnTo>
                  <a:lnTo>
                    <a:pt x="6636" y="664667"/>
                  </a:lnTo>
                  <a:lnTo>
                    <a:pt x="0" y="618643"/>
                  </a:lnTo>
                  <a:lnTo>
                    <a:pt x="6839" y="571997"/>
                  </a:lnTo>
                  <a:lnTo>
                    <a:pt x="27845" y="527095"/>
                  </a:lnTo>
                  <a:lnTo>
                    <a:pt x="56744" y="493007"/>
                  </a:lnTo>
                  <a:lnTo>
                    <a:pt x="93203" y="466230"/>
                  </a:lnTo>
                  <a:lnTo>
                    <a:pt x="135591" y="447692"/>
                  </a:lnTo>
                  <a:lnTo>
                    <a:pt x="182277" y="438322"/>
                  </a:lnTo>
                  <a:lnTo>
                    <a:pt x="183928" y="434258"/>
                  </a:lnTo>
                  <a:close/>
                </a:path>
                <a:path w="2021839" h="1318895">
                  <a:moveTo>
                    <a:pt x="221012" y="794557"/>
                  </a:moveTo>
                  <a:lnTo>
                    <a:pt x="190142" y="794569"/>
                  </a:lnTo>
                  <a:lnTo>
                    <a:pt x="159783" y="790461"/>
                  </a:lnTo>
                  <a:lnTo>
                    <a:pt x="130448" y="782305"/>
                  </a:lnTo>
                  <a:lnTo>
                    <a:pt x="102648" y="770173"/>
                  </a:lnTo>
                </a:path>
                <a:path w="2021839" h="1318895">
                  <a:moveTo>
                    <a:pt x="325533" y="1060622"/>
                  </a:moveTo>
                  <a:lnTo>
                    <a:pt x="312919" y="1064715"/>
                  </a:lnTo>
                  <a:lnTo>
                    <a:pt x="300054" y="1068035"/>
                  </a:lnTo>
                  <a:lnTo>
                    <a:pt x="286975" y="1070569"/>
                  </a:lnTo>
                  <a:lnTo>
                    <a:pt x="273717" y="1072306"/>
                  </a:lnTo>
                </a:path>
                <a:path w="2021839" h="1318895">
                  <a:moveTo>
                    <a:pt x="771938" y="1188511"/>
                  </a:moveTo>
                  <a:lnTo>
                    <a:pt x="762913" y="1175823"/>
                  </a:lnTo>
                  <a:lnTo>
                    <a:pt x="754698" y="1162730"/>
                  </a:lnTo>
                  <a:lnTo>
                    <a:pt x="747292" y="1149256"/>
                  </a:lnTo>
                  <a:lnTo>
                    <a:pt x="740696" y="1135425"/>
                  </a:lnTo>
                </a:path>
                <a:path w="2021839" h="1318895">
                  <a:moveTo>
                    <a:pt x="1349153" y="1056177"/>
                  </a:moveTo>
                  <a:lnTo>
                    <a:pt x="1347316" y="1070911"/>
                  </a:lnTo>
                  <a:lnTo>
                    <a:pt x="1344645" y="1085561"/>
                  </a:lnTo>
                  <a:lnTo>
                    <a:pt x="1341117" y="1100093"/>
                  </a:lnTo>
                  <a:lnTo>
                    <a:pt x="1336707" y="1114470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8870" y="1768729"/>
              <a:ext cx="164211" cy="22999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51964" y="1145794"/>
              <a:ext cx="1771650" cy="478790"/>
            </a:xfrm>
            <a:custGeom>
              <a:avLst/>
              <a:gdLst/>
              <a:ahLst/>
              <a:cxnLst/>
              <a:rect l="l" t="t" r="r" b="b"/>
              <a:pathLst>
                <a:path w="1771650" h="478790">
                  <a:moveTo>
                    <a:pt x="1771523" y="397128"/>
                  </a:moveTo>
                  <a:lnTo>
                    <a:pt x="1758696" y="420050"/>
                  </a:lnTo>
                  <a:lnTo>
                    <a:pt x="1743011" y="441436"/>
                  </a:lnTo>
                  <a:lnTo>
                    <a:pt x="1724660" y="461083"/>
                  </a:lnTo>
                  <a:lnTo>
                    <a:pt x="1703832" y="478789"/>
                  </a:lnTo>
                </a:path>
                <a:path w="1771650" h="478790">
                  <a:moveTo>
                    <a:pt x="1609089" y="94233"/>
                  </a:moveTo>
                  <a:lnTo>
                    <a:pt x="1610806" y="103800"/>
                  </a:lnTo>
                  <a:lnTo>
                    <a:pt x="1611963" y="113426"/>
                  </a:lnTo>
                  <a:lnTo>
                    <a:pt x="1612572" y="123076"/>
                  </a:lnTo>
                  <a:lnTo>
                    <a:pt x="1612646" y="132714"/>
                  </a:lnTo>
                </a:path>
                <a:path w="1771650" h="478790">
                  <a:moveTo>
                    <a:pt x="1176909" y="49275"/>
                  </a:moveTo>
                  <a:lnTo>
                    <a:pt x="1184094" y="36111"/>
                  </a:lnTo>
                  <a:lnTo>
                    <a:pt x="1192291" y="23494"/>
                  </a:lnTo>
                  <a:lnTo>
                    <a:pt x="1201465" y="11449"/>
                  </a:lnTo>
                  <a:lnTo>
                    <a:pt x="1211580" y="0"/>
                  </a:lnTo>
                </a:path>
                <a:path w="1771650" h="478790">
                  <a:moveTo>
                    <a:pt x="852678" y="72643"/>
                  </a:moveTo>
                  <a:lnTo>
                    <a:pt x="855743" y="61694"/>
                  </a:lnTo>
                  <a:lnTo>
                    <a:pt x="859583" y="50958"/>
                  </a:lnTo>
                  <a:lnTo>
                    <a:pt x="864161" y="40461"/>
                  </a:lnTo>
                  <a:lnTo>
                    <a:pt x="869442" y="30225"/>
                  </a:lnTo>
                </a:path>
                <a:path w="1771650" h="478790">
                  <a:moveTo>
                    <a:pt x="472186" y="87121"/>
                  </a:moveTo>
                  <a:lnTo>
                    <a:pt x="488368" y="96140"/>
                  </a:lnTo>
                  <a:lnTo>
                    <a:pt x="503920" y="106029"/>
                  </a:lnTo>
                  <a:lnTo>
                    <a:pt x="518781" y="116750"/>
                  </a:lnTo>
                  <a:lnTo>
                    <a:pt x="532892" y="128269"/>
                  </a:lnTo>
                </a:path>
                <a:path w="1771650" h="478790">
                  <a:moveTo>
                    <a:pt x="10668" y="410463"/>
                  </a:moveTo>
                  <a:lnTo>
                    <a:pt x="7286" y="399750"/>
                  </a:lnTo>
                  <a:lnTo>
                    <a:pt x="4381" y="388953"/>
                  </a:lnTo>
                  <a:lnTo>
                    <a:pt x="1952" y="378084"/>
                  </a:lnTo>
                  <a:lnTo>
                    <a:pt x="0" y="367156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92782" y="1540840"/>
            <a:ext cx="6292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Bridge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181439" y="1072596"/>
            <a:ext cx="2034539" cy="1330960"/>
            <a:chOff x="5181439" y="1072596"/>
            <a:chExt cx="2034539" cy="1330960"/>
          </a:xfrm>
        </p:grpSpPr>
        <p:sp>
          <p:nvSpPr>
            <p:cNvPr id="10" name="object 10"/>
            <p:cNvSpPr/>
            <p:nvPr/>
          </p:nvSpPr>
          <p:spPr>
            <a:xfrm>
              <a:off x="5187535" y="107869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40" h="1318895">
                  <a:moveTo>
                    <a:pt x="1235464" y="0"/>
                  </a:moveTo>
                  <a:lnTo>
                    <a:pt x="1190806" y="4136"/>
                  </a:lnTo>
                  <a:lnTo>
                    <a:pt x="1148420" y="16743"/>
                  </a:lnTo>
                  <a:lnTo>
                    <a:pt x="1109951" y="37332"/>
                  </a:lnTo>
                  <a:lnTo>
                    <a:pt x="1077042" y="65414"/>
                  </a:lnTo>
                  <a:lnTo>
                    <a:pt x="1051338" y="100502"/>
                  </a:lnTo>
                  <a:lnTo>
                    <a:pt x="1038039" y="89623"/>
                  </a:lnTo>
                  <a:lnTo>
                    <a:pt x="993426" y="62656"/>
                  </a:lnTo>
                  <a:lnTo>
                    <a:pt x="946695" y="45682"/>
                  </a:lnTo>
                  <a:lnTo>
                    <a:pt x="898559" y="37569"/>
                  </a:lnTo>
                  <a:lnTo>
                    <a:pt x="850380" y="37952"/>
                  </a:lnTo>
                  <a:lnTo>
                    <a:pt x="803514" y="46463"/>
                  </a:lnTo>
                  <a:lnTo>
                    <a:pt x="759321" y="62738"/>
                  </a:lnTo>
                  <a:lnTo>
                    <a:pt x="719160" y="86409"/>
                  </a:lnTo>
                  <a:lnTo>
                    <a:pt x="684390" y="117110"/>
                  </a:lnTo>
                  <a:lnTo>
                    <a:pt x="656368" y="154477"/>
                  </a:lnTo>
                  <a:lnTo>
                    <a:pt x="608900" y="134288"/>
                  </a:lnTo>
                  <a:lnTo>
                    <a:pt x="558658" y="121457"/>
                  </a:lnTo>
                  <a:lnTo>
                    <a:pt x="506725" y="116150"/>
                  </a:lnTo>
                  <a:lnTo>
                    <a:pt x="454184" y="118536"/>
                  </a:lnTo>
                  <a:lnTo>
                    <a:pt x="404012" y="128322"/>
                  </a:lnTo>
                  <a:lnTo>
                    <a:pt x="357498" y="144677"/>
                  </a:lnTo>
                  <a:lnTo>
                    <a:pt x="315199" y="166953"/>
                  </a:lnTo>
                  <a:lnTo>
                    <a:pt x="277673" y="194502"/>
                  </a:lnTo>
                  <a:lnTo>
                    <a:pt x="245476" y="226676"/>
                  </a:lnTo>
                  <a:lnTo>
                    <a:pt x="219165" y="262828"/>
                  </a:lnTo>
                  <a:lnTo>
                    <a:pt x="199298" y="302310"/>
                  </a:lnTo>
                  <a:lnTo>
                    <a:pt x="186432" y="344474"/>
                  </a:lnTo>
                  <a:lnTo>
                    <a:pt x="181123" y="388672"/>
                  </a:lnTo>
                  <a:lnTo>
                    <a:pt x="183928" y="434258"/>
                  </a:lnTo>
                  <a:lnTo>
                    <a:pt x="182277" y="438322"/>
                  </a:lnTo>
                  <a:lnTo>
                    <a:pt x="135591" y="447692"/>
                  </a:lnTo>
                  <a:lnTo>
                    <a:pt x="93203" y="466230"/>
                  </a:lnTo>
                  <a:lnTo>
                    <a:pt x="56744" y="493007"/>
                  </a:lnTo>
                  <a:lnTo>
                    <a:pt x="27845" y="527095"/>
                  </a:lnTo>
                  <a:lnTo>
                    <a:pt x="6839" y="571997"/>
                  </a:lnTo>
                  <a:lnTo>
                    <a:pt x="0" y="618643"/>
                  </a:lnTo>
                  <a:lnTo>
                    <a:pt x="6636" y="664667"/>
                  </a:lnTo>
                  <a:lnTo>
                    <a:pt x="26058" y="707707"/>
                  </a:lnTo>
                  <a:lnTo>
                    <a:pt x="57573" y="745399"/>
                  </a:lnTo>
                  <a:lnTo>
                    <a:pt x="100489" y="775380"/>
                  </a:lnTo>
                  <a:lnTo>
                    <a:pt x="73827" y="806854"/>
                  </a:lnTo>
                  <a:lnTo>
                    <a:pt x="55690" y="842293"/>
                  </a:lnTo>
                  <a:lnTo>
                    <a:pt x="46554" y="880375"/>
                  </a:lnTo>
                  <a:lnTo>
                    <a:pt x="46895" y="919779"/>
                  </a:lnTo>
                  <a:lnTo>
                    <a:pt x="57672" y="960349"/>
                  </a:lnTo>
                  <a:lnTo>
                    <a:pt x="77886" y="996518"/>
                  </a:lnTo>
                  <a:lnTo>
                    <a:pt x="106181" y="1027337"/>
                  </a:lnTo>
                  <a:lnTo>
                    <a:pt x="141204" y="1051859"/>
                  </a:lnTo>
                  <a:lnTo>
                    <a:pt x="181599" y="1069133"/>
                  </a:lnTo>
                  <a:lnTo>
                    <a:pt x="226010" y="1078212"/>
                  </a:lnTo>
                  <a:lnTo>
                    <a:pt x="273082" y="1078148"/>
                  </a:lnTo>
                  <a:lnTo>
                    <a:pt x="275495" y="1081958"/>
                  </a:lnTo>
                  <a:lnTo>
                    <a:pt x="304930" y="1119763"/>
                  </a:lnTo>
                  <a:lnTo>
                    <a:pt x="337340" y="1151241"/>
                  </a:lnTo>
                  <a:lnTo>
                    <a:pt x="373533" y="1178164"/>
                  </a:lnTo>
                  <a:lnTo>
                    <a:pt x="412919" y="1200402"/>
                  </a:lnTo>
                  <a:lnTo>
                    <a:pt x="454906" y="1217822"/>
                  </a:lnTo>
                  <a:lnTo>
                    <a:pt x="498904" y="1230294"/>
                  </a:lnTo>
                  <a:lnTo>
                    <a:pt x="544323" y="1237685"/>
                  </a:lnTo>
                  <a:lnTo>
                    <a:pt x="590573" y="1239866"/>
                  </a:lnTo>
                  <a:lnTo>
                    <a:pt x="637062" y="1236703"/>
                  </a:lnTo>
                  <a:lnTo>
                    <a:pt x="683201" y="1228066"/>
                  </a:lnTo>
                  <a:lnTo>
                    <a:pt x="728399" y="1213824"/>
                  </a:lnTo>
                  <a:lnTo>
                    <a:pt x="772065" y="1193845"/>
                  </a:lnTo>
                  <a:lnTo>
                    <a:pt x="806026" y="1231649"/>
                  </a:lnTo>
                  <a:lnTo>
                    <a:pt x="846487" y="1263488"/>
                  </a:lnTo>
                  <a:lnTo>
                    <a:pt x="892473" y="1288732"/>
                  </a:lnTo>
                  <a:lnTo>
                    <a:pt x="943007" y="1306748"/>
                  </a:lnTo>
                  <a:lnTo>
                    <a:pt x="993180" y="1316432"/>
                  </a:lnTo>
                  <a:lnTo>
                    <a:pt x="1043106" y="1318767"/>
                  </a:lnTo>
                  <a:lnTo>
                    <a:pt x="1091976" y="1314137"/>
                  </a:lnTo>
                  <a:lnTo>
                    <a:pt x="1138980" y="1302928"/>
                  </a:lnTo>
                  <a:lnTo>
                    <a:pt x="1183307" y="1285523"/>
                  </a:lnTo>
                  <a:lnTo>
                    <a:pt x="1224149" y="1262308"/>
                  </a:lnTo>
                  <a:lnTo>
                    <a:pt x="1260694" y="1233667"/>
                  </a:lnTo>
                  <a:lnTo>
                    <a:pt x="1292133" y="1199986"/>
                  </a:lnTo>
                  <a:lnTo>
                    <a:pt x="1317657" y="1161650"/>
                  </a:lnTo>
                  <a:lnTo>
                    <a:pt x="1336453" y="1119042"/>
                  </a:lnTo>
                  <a:lnTo>
                    <a:pt x="1369323" y="1134595"/>
                  </a:lnTo>
                  <a:lnTo>
                    <a:pt x="1404144" y="1145934"/>
                  </a:lnTo>
                  <a:lnTo>
                    <a:pt x="1440395" y="1152939"/>
                  </a:lnTo>
                  <a:lnTo>
                    <a:pt x="1477550" y="1155491"/>
                  </a:lnTo>
                  <a:lnTo>
                    <a:pt x="1526191" y="1151991"/>
                  </a:lnTo>
                  <a:lnTo>
                    <a:pt x="1572031" y="1141178"/>
                  </a:lnTo>
                  <a:lnTo>
                    <a:pt x="1614306" y="1123727"/>
                  </a:lnTo>
                  <a:lnTo>
                    <a:pt x="1652247" y="1100311"/>
                  </a:lnTo>
                  <a:lnTo>
                    <a:pt x="1685087" y="1071605"/>
                  </a:lnTo>
                  <a:lnTo>
                    <a:pt x="1712058" y="1038284"/>
                  </a:lnTo>
                  <a:lnTo>
                    <a:pt x="1732395" y="1001021"/>
                  </a:lnTo>
                  <a:lnTo>
                    <a:pt x="1745328" y="960490"/>
                  </a:lnTo>
                  <a:lnTo>
                    <a:pt x="1750092" y="917366"/>
                  </a:lnTo>
                  <a:lnTo>
                    <a:pt x="1789875" y="909964"/>
                  </a:lnTo>
                  <a:lnTo>
                    <a:pt x="1828134" y="898157"/>
                  </a:lnTo>
                  <a:lnTo>
                    <a:pt x="1864392" y="882111"/>
                  </a:lnTo>
                  <a:lnTo>
                    <a:pt x="1898174" y="861994"/>
                  </a:lnTo>
                  <a:lnTo>
                    <a:pt x="1936380" y="831283"/>
                  </a:lnTo>
                  <a:lnTo>
                    <a:pt x="1967707" y="796464"/>
                  </a:lnTo>
                  <a:lnTo>
                    <a:pt x="1992036" y="758348"/>
                  </a:lnTo>
                  <a:lnTo>
                    <a:pt x="2009248" y="717748"/>
                  </a:lnTo>
                  <a:lnTo>
                    <a:pt x="2019221" y="675478"/>
                  </a:lnTo>
                  <a:lnTo>
                    <a:pt x="2021838" y="632351"/>
                  </a:lnTo>
                  <a:lnTo>
                    <a:pt x="2016978" y="589180"/>
                  </a:lnTo>
                  <a:lnTo>
                    <a:pt x="2004521" y="546778"/>
                  </a:lnTo>
                  <a:lnTo>
                    <a:pt x="1984349" y="505957"/>
                  </a:lnTo>
                  <a:lnTo>
                    <a:pt x="1956340" y="467532"/>
                  </a:lnTo>
                  <a:lnTo>
                    <a:pt x="1959627" y="460342"/>
                  </a:lnTo>
                  <a:lnTo>
                    <a:pt x="1962627" y="453070"/>
                  </a:lnTo>
                  <a:lnTo>
                    <a:pt x="1965342" y="445725"/>
                  </a:lnTo>
                  <a:lnTo>
                    <a:pt x="1967770" y="438322"/>
                  </a:lnTo>
                  <a:lnTo>
                    <a:pt x="1976091" y="393987"/>
                  </a:lnTo>
                  <a:lnTo>
                    <a:pt x="1974376" y="350394"/>
                  </a:lnTo>
                  <a:lnTo>
                    <a:pt x="1963330" y="308640"/>
                  </a:lnTo>
                  <a:lnTo>
                    <a:pt x="1943656" y="269824"/>
                  </a:lnTo>
                  <a:lnTo>
                    <a:pt x="1916059" y="235045"/>
                  </a:lnTo>
                  <a:lnTo>
                    <a:pt x="1881242" y="205400"/>
                  </a:lnTo>
                  <a:lnTo>
                    <a:pt x="1839909" y="181988"/>
                  </a:lnTo>
                  <a:lnTo>
                    <a:pt x="1792764" y="165907"/>
                  </a:lnTo>
                  <a:lnTo>
                    <a:pt x="1782531" y="132347"/>
                  </a:lnTo>
                  <a:lnTo>
                    <a:pt x="1743776" y="72752"/>
                  </a:lnTo>
                  <a:lnTo>
                    <a:pt x="1672603" y="22260"/>
                  </a:lnTo>
                  <a:lnTo>
                    <a:pt x="1625110" y="6408"/>
                  </a:lnTo>
                  <a:lnTo>
                    <a:pt x="1575624" y="358"/>
                  </a:lnTo>
                  <a:lnTo>
                    <a:pt x="1526066" y="3972"/>
                  </a:lnTo>
                  <a:lnTo>
                    <a:pt x="1478353" y="17112"/>
                  </a:lnTo>
                  <a:lnTo>
                    <a:pt x="1434406" y="39640"/>
                  </a:lnTo>
                  <a:lnTo>
                    <a:pt x="1396143" y="71419"/>
                  </a:lnTo>
                  <a:lnTo>
                    <a:pt x="1380977" y="55671"/>
                  </a:lnTo>
                  <a:lnTo>
                    <a:pt x="1363965" y="41637"/>
                  </a:lnTo>
                  <a:lnTo>
                    <a:pt x="1345262" y="29413"/>
                  </a:lnTo>
                  <a:lnTo>
                    <a:pt x="1325023" y="19095"/>
                  </a:lnTo>
                  <a:lnTo>
                    <a:pt x="1280752" y="4823"/>
                  </a:lnTo>
                  <a:lnTo>
                    <a:pt x="12354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87535" y="107869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40" h="1318895">
                  <a:moveTo>
                    <a:pt x="183928" y="434258"/>
                  </a:moveTo>
                  <a:lnTo>
                    <a:pt x="181123" y="388672"/>
                  </a:lnTo>
                  <a:lnTo>
                    <a:pt x="186432" y="344474"/>
                  </a:lnTo>
                  <a:lnTo>
                    <a:pt x="199298" y="302310"/>
                  </a:lnTo>
                  <a:lnTo>
                    <a:pt x="219165" y="262828"/>
                  </a:lnTo>
                  <a:lnTo>
                    <a:pt x="245476" y="226676"/>
                  </a:lnTo>
                  <a:lnTo>
                    <a:pt x="277673" y="194502"/>
                  </a:lnTo>
                  <a:lnTo>
                    <a:pt x="315199" y="166953"/>
                  </a:lnTo>
                  <a:lnTo>
                    <a:pt x="357498" y="144677"/>
                  </a:lnTo>
                  <a:lnTo>
                    <a:pt x="404012" y="128322"/>
                  </a:lnTo>
                  <a:lnTo>
                    <a:pt x="454184" y="118536"/>
                  </a:lnTo>
                  <a:lnTo>
                    <a:pt x="506725" y="116150"/>
                  </a:lnTo>
                  <a:lnTo>
                    <a:pt x="558658" y="121457"/>
                  </a:lnTo>
                  <a:lnTo>
                    <a:pt x="608900" y="134288"/>
                  </a:lnTo>
                  <a:lnTo>
                    <a:pt x="656368" y="154477"/>
                  </a:lnTo>
                  <a:lnTo>
                    <a:pt x="684390" y="117110"/>
                  </a:lnTo>
                  <a:lnTo>
                    <a:pt x="719160" y="86409"/>
                  </a:lnTo>
                  <a:lnTo>
                    <a:pt x="759321" y="62738"/>
                  </a:lnTo>
                  <a:lnTo>
                    <a:pt x="803514" y="46463"/>
                  </a:lnTo>
                  <a:lnTo>
                    <a:pt x="850380" y="37952"/>
                  </a:lnTo>
                  <a:lnTo>
                    <a:pt x="898559" y="37569"/>
                  </a:lnTo>
                  <a:lnTo>
                    <a:pt x="946695" y="45682"/>
                  </a:lnTo>
                  <a:lnTo>
                    <a:pt x="993426" y="62656"/>
                  </a:lnTo>
                  <a:lnTo>
                    <a:pt x="1038039" y="89623"/>
                  </a:lnTo>
                  <a:lnTo>
                    <a:pt x="1051338" y="100502"/>
                  </a:lnTo>
                  <a:lnTo>
                    <a:pt x="1077042" y="65414"/>
                  </a:lnTo>
                  <a:lnTo>
                    <a:pt x="1109951" y="37332"/>
                  </a:lnTo>
                  <a:lnTo>
                    <a:pt x="1148420" y="16743"/>
                  </a:lnTo>
                  <a:lnTo>
                    <a:pt x="1190806" y="4136"/>
                  </a:lnTo>
                  <a:lnTo>
                    <a:pt x="1235464" y="0"/>
                  </a:lnTo>
                  <a:lnTo>
                    <a:pt x="1280752" y="4823"/>
                  </a:lnTo>
                  <a:lnTo>
                    <a:pt x="1325023" y="19095"/>
                  </a:lnTo>
                  <a:lnTo>
                    <a:pt x="1363965" y="41637"/>
                  </a:lnTo>
                  <a:lnTo>
                    <a:pt x="1396143" y="71419"/>
                  </a:lnTo>
                  <a:lnTo>
                    <a:pt x="1434406" y="39640"/>
                  </a:lnTo>
                  <a:lnTo>
                    <a:pt x="1478353" y="17112"/>
                  </a:lnTo>
                  <a:lnTo>
                    <a:pt x="1526066" y="3972"/>
                  </a:lnTo>
                  <a:lnTo>
                    <a:pt x="1575624" y="358"/>
                  </a:lnTo>
                  <a:lnTo>
                    <a:pt x="1625110" y="6408"/>
                  </a:lnTo>
                  <a:lnTo>
                    <a:pt x="1672603" y="22260"/>
                  </a:lnTo>
                  <a:lnTo>
                    <a:pt x="1716183" y="48051"/>
                  </a:lnTo>
                  <a:lnTo>
                    <a:pt x="1766047" y="101073"/>
                  </a:lnTo>
                  <a:lnTo>
                    <a:pt x="1792764" y="165907"/>
                  </a:lnTo>
                  <a:lnTo>
                    <a:pt x="1839909" y="181988"/>
                  </a:lnTo>
                  <a:lnTo>
                    <a:pt x="1881242" y="205400"/>
                  </a:lnTo>
                  <a:lnTo>
                    <a:pt x="1916059" y="235045"/>
                  </a:lnTo>
                  <a:lnTo>
                    <a:pt x="1943656" y="269824"/>
                  </a:lnTo>
                  <a:lnTo>
                    <a:pt x="1963330" y="308640"/>
                  </a:lnTo>
                  <a:lnTo>
                    <a:pt x="1974376" y="350394"/>
                  </a:lnTo>
                  <a:lnTo>
                    <a:pt x="1976091" y="393987"/>
                  </a:lnTo>
                  <a:lnTo>
                    <a:pt x="1967770" y="438322"/>
                  </a:lnTo>
                  <a:lnTo>
                    <a:pt x="1965342" y="445725"/>
                  </a:lnTo>
                  <a:lnTo>
                    <a:pt x="1962627" y="453070"/>
                  </a:lnTo>
                  <a:lnTo>
                    <a:pt x="1959627" y="460342"/>
                  </a:lnTo>
                  <a:lnTo>
                    <a:pt x="1956340" y="467532"/>
                  </a:lnTo>
                  <a:lnTo>
                    <a:pt x="1984349" y="505957"/>
                  </a:lnTo>
                  <a:lnTo>
                    <a:pt x="2004521" y="546778"/>
                  </a:lnTo>
                  <a:lnTo>
                    <a:pt x="2016978" y="589180"/>
                  </a:lnTo>
                  <a:lnTo>
                    <a:pt x="2021838" y="632351"/>
                  </a:lnTo>
                  <a:lnTo>
                    <a:pt x="2019221" y="675478"/>
                  </a:lnTo>
                  <a:lnTo>
                    <a:pt x="2009248" y="717748"/>
                  </a:lnTo>
                  <a:lnTo>
                    <a:pt x="1992036" y="758348"/>
                  </a:lnTo>
                  <a:lnTo>
                    <a:pt x="1967707" y="796464"/>
                  </a:lnTo>
                  <a:lnTo>
                    <a:pt x="1936380" y="831283"/>
                  </a:lnTo>
                  <a:lnTo>
                    <a:pt x="1898174" y="861994"/>
                  </a:lnTo>
                  <a:lnTo>
                    <a:pt x="1864392" y="882111"/>
                  </a:lnTo>
                  <a:lnTo>
                    <a:pt x="1828134" y="898157"/>
                  </a:lnTo>
                  <a:lnTo>
                    <a:pt x="1789875" y="909964"/>
                  </a:lnTo>
                  <a:lnTo>
                    <a:pt x="1750092" y="917366"/>
                  </a:lnTo>
                  <a:lnTo>
                    <a:pt x="1745328" y="960490"/>
                  </a:lnTo>
                  <a:lnTo>
                    <a:pt x="1732395" y="1001021"/>
                  </a:lnTo>
                  <a:lnTo>
                    <a:pt x="1712058" y="1038284"/>
                  </a:lnTo>
                  <a:lnTo>
                    <a:pt x="1685087" y="1071605"/>
                  </a:lnTo>
                  <a:lnTo>
                    <a:pt x="1652247" y="1100311"/>
                  </a:lnTo>
                  <a:lnTo>
                    <a:pt x="1614306" y="1123727"/>
                  </a:lnTo>
                  <a:lnTo>
                    <a:pt x="1572031" y="1141178"/>
                  </a:lnTo>
                  <a:lnTo>
                    <a:pt x="1526191" y="1151991"/>
                  </a:lnTo>
                  <a:lnTo>
                    <a:pt x="1477550" y="1155491"/>
                  </a:lnTo>
                  <a:lnTo>
                    <a:pt x="1440395" y="1152939"/>
                  </a:lnTo>
                  <a:lnTo>
                    <a:pt x="1404144" y="1145934"/>
                  </a:lnTo>
                  <a:lnTo>
                    <a:pt x="1369323" y="1134595"/>
                  </a:lnTo>
                  <a:lnTo>
                    <a:pt x="1336453" y="1119042"/>
                  </a:lnTo>
                  <a:lnTo>
                    <a:pt x="1317657" y="1161650"/>
                  </a:lnTo>
                  <a:lnTo>
                    <a:pt x="1292133" y="1199986"/>
                  </a:lnTo>
                  <a:lnTo>
                    <a:pt x="1260694" y="1233667"/>
                  </a:lnTo>
                  <a:lnTo>
                    <a:pt x="1224149" y="1262308"/>
                  </a:lnTo>
                  <a:lnTo>
                    <a:pt x="1183307" y="1285523"/>
                  </a:lnTo>
                  <a:lnTo>
                    <a:pt x="1138980" y="1302928"/>
                  </a:lnTo>
                  <a:lnTo>
                    <a:pt x="1091976" y="1314137"/>
                  </a:lnTo>
                  <a:lnTo>
                    <a:pt x="1043106" y="1318767"/>
                  </a:lnTo>
                  <a:lnTo>
                    <a:pt x="993180" y="1316432"/>
                  </a:lnTo>
                  <a:lnTo>
                    <a:pt x="943007" y="1306748"/>
                  </a:lnTo>
                  <a:lnTo>
                    <a:pt x="892473" y="1288732"/>
                  </a:lnTo>
                  <a:lnTo>
                    <a:pt x="846487" y="1263488"/>
                  </a:lnTo>
                  <a:lnTo>
                    <a:pt x="806026" y="1231649"/>
                  </a:lnTo>
                  <a:lnTo>
                    <a:pt x="772065" y="1193845"/>
                  </a:lnTo>
                  <a:lnTo>
                    <a:pt x="728399" y="1213824"/>
                  </a:lnTo>
                  <a:lnTo>
                    <a:pt x="683201" y="1228066"/>
                  </a:lnTo>
                  <a:lnTo>
                    <a:pt x="637062" y="1236703"/>
                  </a:lnTo>
                  <a:lnTo>
                    <a:pt x="590573" y="1239866"/>
                  </a:lnTo>
                  <a:lnTo>
                    <a:pt x="544323" y="1237685"/>
                  </a:lnTo>
                  <a:lnTo>
                    <a:pt x="498904" y="1230294"/>
                  </a:lnTo>
                  <a:lnTo>
                    <a:pt x="454906" y="1217822"/>
                  </a:lnTo>
                  <a:lnTo>
                    <a:pt x="412919" y="1200402"/>
                  </a:lnTo>
                  <a:lnTo>
                    <a:pt x="373533" y="1178164"/>
                  </a:lnTo>
                  <a:lnTo>
                    <a:pt x="337340" y="1151241"/>
                  </a:lnTo>
                  <a:lnTo>
                    <a:pt x="304930" y="1119763"/>
                  </a:lnTo>
                  <a:lnTo>
                    <a:pt x="276892" y="1083863"/>
                  </a:lnTo>
                  <a:lnTo>
                    <a:pt x="273082" y="1078148"/>
                  </a:lnTo>
                  <a:lnTo>
                    <a:pt x="226010" y="1078212"/>
                  </a:lnTo>
                  <a:lnTo>
                    <a:pt x="181599" y="1069133"/>
                  </a:lnTo>
                  <a:lnTo>
                    <a:pt x="141204" y="1051859"/>
                  </a:lnTo>
                  <a:lnTo>
                    <a:pt x="106181" y="1027337"/>
                  </a:lnTo>
                  <a:lnTo>
                    <a:pt x="77886" y="996518"/>
                  </a:lnTo>
                  <a:lnTo>
                    <a:pt x="57672" y="960349"/>
                  </a:lnTo>
                  <a:lnTo>
                    <a:pt x="46895" y="919779"/>
                  </a:lnTo>
                  <a:lnTo>
                    <a:pt x="46554" y="880375"/>
                  </a:lnTo>
                  <a:lnTo>
                    <a:pt x="55690" y="842293"/>
                  </a:lnTo>
                  <a:lnTo>
                    <a:pt x="73827" y="806854"/>
                  </a:lnTo>
                  <a:lnTo>
                    <a:pt x="100489" y="775380"/>
                  </a:lnTo>
                  <a:lnTo>
                    <a:pt x="57573" y="745399"/>
                  </a:lnTo>
                  <a:lnTo>
                    <a:pt x="26058" y="707707"/>
                  </a:lnTo>
                  <a:lnTo>
                    <a:pt x="6636" y="664667"/>
                  </a:lnTo>
                  <a:lnTo>
                    <a:pt x="0" y="618643"/>
                  </a:lnTo>
                  <a:lnTo>
                    <a:pt x="6839" y="571997"/>
                  </a:lnTo>
                  <a:lnTo>
                    <a:pt x="27845" y="527095"/>
                  </a:lnTo>
                  <a:lnTo>
                    <a:pt x="56744" y="493007"/>
                  </a:lnTo>
                  <a:lnTo>
                    <a:pt x="93203" y="466230"/>
                  </a:lnTo>
                  <a:lnTo>
                    <a:pt x="135591" y="447692"/>
                  </a:lnTo>
                  <a:lnTo>
                    <a:pt x="182277" y="438322"/>
                  </a:lnTo>
                  <a:lnTo>
                    <a:pt x="183928" y="434258"/>
                  </a:lnTo>
                  <a:close/>
                </a:path>
                <a:path w="2021840" h="1318895">
                  <a:moveTo>
                    <a:pt x="221012" y="794557"/>
                  </a:moveTo>
                  <a:lnTo>
                    <a:pt x="190142" y="794569"/>
                  </a:lnTo>
                  <a:lnTo>
                    <a:pt x="159783" y="790461"/>
                  </a:lnTo>
                  <a:lnTo>
                    <a:pt x="130448" y="782305"/>
                  </a:lnTo>
                  <a:lnTo>
                    <a:pt x="102648" y="770173"/>
                  </a:lnTo>
                </a:path>
                <a:path w="2021840" h="1318895">
                  <a:moveTo>
                    <a:pt x="325533" y="1060622"/>
                  </a:moveTo>
                  <a:lnTo>
                    <a:pt x="312919" y="1064715"/>
                  </a:lnTo>
                  <a:lnTo>
                    <a:pt x="300054" y="1068035"/>
                  </a:lnTo>
                  <a:lnTo>
                    <a:pt x="286975" y="1070569"/>
                  </a:lnTo>
                  <a:lnTo>
                    <a:pt x="273717" y="1072306"/>
                  </a:lnTo>
                </a:path>
                <a:path w="2021840" h="1318895">
                  <a:moveTo>
                    <a:pt x="771938" y="1188511"/>
                  </a:moveTo>
                  <a:lnTo>
                    <a:pt x="762913" y="1175823"/>
                  </a:lnTo>
                  <a:lnTo>
                    <a:pt x="754698" y="1162730"/>
                  </a:lnTo>
                  <a:lnTo>
                    <a:pt x="747292" y="1149256"/>
                  </a:lnTo>
                  <a:lnTo>
                    <a:pt x="740696" y="1135425"/>
                  </a:lnTo>
                </a:path>
                <a:path w="2021840" h="1318895">
                  <a:moveTo>
                    <a:pt x="1349153" y="1056177"/>
                  </a:moveTo>
                  <a:lnTo>
                    <a:pt x="1347316" y="1070911"/>
                  </a:lnTo>
                  <a:lnTo>
                    <a:pt x="1344645" y="1085561"/>
                  </a:lnTo>
                  <a:lnTo>
                    <a:pt x="1341117" y="1100093"/>
                  </a:lnTo>
                  <a:lnTo>
                    <a:pt x="1336707" y="111447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8370" y="1768729"/>
              <a:ext cx="164210" cy="22999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71464" y="1145794"/>
              <a:ext cx="1771650" cy="478790"/>
            </a:xfrm>
            <a:custGeom>
              <a:avLst/>
              <a:gdLst/>
              <a:ahLst/>
              <a:cxnLst/>
              <a:rect l="l" t="t" r="r" b="b"/>
              <a:pathLst>
                <a:path w="1771650" h="478790">
                  <a:moveTo>
                    <a:pt x="1771523" y="397128"/>
                  </a:moveTo>
                  <a:lnTo>
                    <a:pt x="1758696" y="420050"/>
                  </a:lnTo>
                  <a:lnTo>
                    <a:pt x="1743011" y="441436"/>
                  </a:lnTo>
                  <a:lnTo>
                    <a:pt x="1724660" y="461083"/>
                  </a:lnTo>
                  <a:lnTo>
                    <a:pt x="1703832" y="478789"/>
                  </a:lnTo>
                </a:path>
                <a:path w="1771650" h="478790">
                  <a:moveTo>
                    <a:pt x="1609089" y="94233"/>
                  </a:moveTo>
                  <a:lnTo>
                    <a:pt x="1610806" y="103800"/>
                  </a:lnTo>
                  <a:lnTo>
                    <a:pt x="1611963" y="113426"/>
                  </a:lnTo>
                  <a:lnTo>
                    <a:pt x="1612572" y="123076"/>
                  </a:lnTo>
                  <a:lnTo>
                    <a:pt x="1612645" y="132714"/>
                  </a:lnTo>
                </a:path>
                <a:path w="1771650" h="478790">
                  <a:moveTo>
                    <a:pt x="1176909" y="49275"/>
                  </a:moveTo>
                  <a:lnTo>
                    <a:pt x="1184094" y="36111"/>
                  </a:lnTo>
                  <a:lnTo>
                    <a:pt x="1192291" y="23494"/>
                  </a:lnTo>
                  <a:lnTo>
                    <a:pt x="1201465" y="11449"/>
                  </a:lnTo>
                  <a:lnTo>
                    <a:pt x="1211580" y="0"/>
                  </a:lnTo>
                </a:path>
                <a:path w="1771650" h="478790">
                  <a:moveTo>
                    <a:pt x="852677" y="72643"/>
                  </a:moveTo>
                  <a:lnTo>
                    <a:pt x="855743" y="61694"/>
                  </a:lnTo>
                  <a:lnTo>
                    <a:pt x="859583" y="50958"/>
                  </a:lnTo>
                  <a:lnTo>
                    <a:pt x="864161" y="40461"/>
                  </a:lnTo>
                  <a:lnTo>
                    <a:pt x="869442" y="30225"/>
                  </a:lnTo>
                </a:path>
                <a:path w="1771650" h="478790">
                  <a:moveTo>
                    <a:pt x="472186" y="87121"/>
                  </a:moveTo>
                  <a:lnTo>
                    <a:pt x="488368" y="96140"/>
                  </a:lnTo>
                  <a:lnTo>
                    <a:pt x="503920" y="106029"/>
                  </a:lnTo>
                  <a:lnTo>
                    <a:pt x="518781" y="116750"/>
                  </a:lnTo>
                  <a:lnTo>
                    <a:pt x="532892" y="128269"/>
                  </a:lnTo>
                </a:path>
                <a:path w="1771650" h="478790">
                  <a:moveTo>
                    <a:pt x="10668" y="410463"/>
                  </a:moveTo>
                  <a:lnTo>
                    <a:pt x="7286" y="399750"/>
                  </a:lnTo>
                  <a:lnTo>
                    <a:pt x="4381" y="388953"/>
                  </a:lnTo>
                  <a:lnTo>
                    <a:pt x="1952" y="378084"/>
                  </a:lnTo>
                  <a:lnTo>
                    <a:pt x="0" y="36715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899784" y="1540840"/>
            <a:ext cx="4552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FFFFFF"/>
                </a:solidFill>
                <a:latin typeface="Arial"/>
                <a:cs typeface="Arial"/>
              </a:rPr>
              <a:t>none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625679" y="1004016"/>
            <a:ext cx="2034539" cy="1330960"/>
            <a:chOff x="8625679" y="1004016"/>
            <a:chExt cx="2034539" cy="1330960"/>
          </a:xfrm>
        </p:grpSpPr>
        <p:sp>
          <p:nvSpPr>
            <p:cNvPr id="16" name="object 16"/>
            <p:cNvSpPr/>
            <p:nvPr/>
          </p:nvSpPr>
          <p:spPr>
            <a:xfrm>
              <a:off x="8631775" y="101011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40" h="1318895">
                  <a:moveTo>
                    <a:pt x="1235464" y="0"/>
                  </a:moveTo>
                  <a:lnTo>
                    <a:pt x="1190806" y="4136"/>
                  </a:lnTo>
                  <a:lnTo>
                    <a:pt x="1148420" y="16743"/>
                  </a:lnTo>
                  <a:lnTo>
                    <a:pt x="1109951" y="37332"/>
                  </a:lnTo>
                  <a:lnTo>
                    <a:pt x="1077042" y="65414"/>
                  </a:lnTo>
                  <a:lnTo>
                    <a:pt x="1051338" y="100502"/>
                  </a:lnTo>
                  <a:lnTo>
                    <a:pt x="1038039" y="89623"/>
                  </a:lnTo>
                  <a:lnTo>
                    <a:pt x="993426" y="62656"/>
                  </a:lnTo>
                  <a:lnTo>
                    <a:pt x="946695" y="45682"/>
                  </a:lnTo>
                  <a:lnTo>
                    <a:pt x="898559" y="37569"/>
                  </a:lnTo>
                  <a:lnTo>
                    <a:pt x="850380" y="37952"/>
                  </a:lnTo>
                  <a:lnTo>
                    <a:pt x="803514" y="46463"/>
                  </a:lnTo>
                  <a:lnTo>
                    <a:pt x="759321" y="62738"/>
                  </a:lnTo>
                  <a:lnTo>
                    <a:pt x="719160" y="86409"/>
                  </a:lnTo>
                  <a:lnTo>
                    <a:pt x="684390" y="117110"/>
                  </a:lnTo>
                  <a:lnTo>
                    <a:pt x="656368" y="154477"/>
                  </a:lnTo>
                  <a:lnTo>
                    <a:pt x="608900" y="134288"/>
                  </a:lnTo>
                  <a:lnTo>
                    <a:pt x="558658" y="121457"/>
                  </a:lnTo>
                  <a:lnTo>
                    <a:pt x="506725" y="116150"/>
                  </a:lnTo>
                  <a:lnTo>
                    <a:pt x="454184" y="118536"/>
                  </a:lnTo>
                  <a:lnTo>
                    <a:pt x="404012" y="128322"/>
                  </a:lnTo>
                  <a:lnTo>
                    <a:pt x="357498" y="144677"/>
                  </a:lnTo>
                  <a:lnTo>
                    <a:pt x="315199" y="166953"/>
                  </a:lnTo>
                  <a:lnTo>
                    <a:pt x="277673" y="194502"/>
                  </a:lnTo>
                  <a:lnTo>
                    <a:pt x="245476" y="226676"/>
                  </a:lnTo>
                  <a:lnTo>
                    <a:pt x="219165" y="262828"/>
                  </a:lnTo>
                  <a:lnTo>
                    <a:pt x="199298" y="302310"/>
                  </a:lnTo>
                  <a:lnTo>
                    <a:pt x="186432" y="344474"/>
                  </a:lnTo>
                  <a:lnTo>
                    <a:pt x="181123" y="388672"/>
                  </a:lnTo>
                  <a:lnTo>
                    <a:pt x="183928" y="434258"/>
                  </a:lnTo>
                  <a:lnTo>
                    <a:pt x="182277" y="438322"/>
                  </a:lnTo>
                  <a:lnTo>
                    <a:pt x="135591" y="447692"/>
                  </a:lnTo>
                  <a:lnTo>
                    <a:pt x="93203" y="466230"/>
                  </a:lnTo>
                  <a:lnTo>
                    <a:pt x="56744" y="493007"/>
                  </a:lnTo>
                  <a:lnTo>
                    <a:pt x="27845" y="527095"/>
                  </a:lnTo>
                  <a:lnTo>
                    <a:pt x="6839" y="571997"/>
                  </a:lnTo>
                  <a:lnTo>
                    <a:pt x="0" y="618643"/>
                  </a:lnTo>
                  <a:lnTo>
                    <a:pt x="6636" y="664667"/>
                  </a:lnTo>
                  <a:lnTo>
                    <a:pt x="26058" y="707707"/>
                  </a:lnTo>
                  <a:lnTo>
                    <a:pt x="57573" y="745399"/>
                  </a:lnTo>
                  <a:lnTo>
                    <a:pt x="100489" y="775380"/>
                  </a:lnTo>
                  <a:lnTo>
                    <a:pt x="73827" y="806854"/>
                  </a:lnTo>
                  <a:lnTo>
                    <a:pt x="55690" y="842293"/>
                  </a:lnTo>
                  <a:lnTo>
                    <a:pt x="46554" y="880375"/>
                  </a:lnTo>
                  <a:lnTo>
                    <a:pt x="46895" y="919779"/>
                  </a:lnTo>
                  <a:lnTo>
                    <a:pt x="57672" y="960349"/>
                  </a:lnTo>
                  <a:lnTo>
                    <a:pt x="77886" y="996518"/>
                  </a:lnTo>
                  <a:lnTo>
                    <a:pt x="106181" y="1027337"/>
                  </a:lnTo>
                  <a:lnTo>
                    <a:pt x="141204" y="1051859"/>
                  </a:lnTo>
                  <a:lnTo>
                    <a:pt x="181599" y="1069133"/>
                  </a:lnTo>
                  <a:lnTo>
                    <a:pt x="226010" y="1078212"/>
                  </a:lnTo>
                  <a:lnTo>
                    <a:pt x="273082" y="1078148"/>
                  </a:lnTo>
                  <a:lnTo>
                    <a:pt x="275495" y="1081958"/>
                  </a:lnTo>
                  <a:lnTo>
                    <a:pt x="304930" y="1119763"/>
                  </a:lnTo>
                  <a:lnTo>
                    <a:pt x="337340" y="1151241"/>
                  </a:lnTo>
                  <a:lnTo>
                    <a:pt x="373533" y="1178164"/>
                  </a:lnTo>
                  <a:lnTo>
                    <a:pt x="412919" y="1200402"/>
                  </a:lnTo>
                  <a:lnTo>
                    <a:pt x="454906" y="1217822"/>
                  </a:lnTo>
                  <a:lnTo>
                    <a:pt x="498904" y="1230294"/>
                  </a:lnTo>
                  <a:lnTo>
                    <a:pt x="544323" y="1237685"/>
                  </a:lnTo>
                  <a:lnTo>
                    <a:pt x="590573" y="1239866"/>
                  </a:lnTo>
                  <a:lnTo>
                    <a:pt x="637062" y="1236703"/>
                  </a:lnTo>
                  <a:lnTo>
                    <a:pt x="683201" y="1228066"/>
                  </a:lnTo>
                  <a:lnTo>
                    <a:pt x="728399" y="1213824"/>
                  </a:lnTo>
                  <a:lnTo>
                    <a:pt x="772065" y="1193845"/>
                  </a:lnTo>
                  <a:lnTo>
                    <a:pt x="806026" y="1231649"/>
                  </a:lnTo>
                  <a:lnTo>
                    <a:pt x="846487" y="1263488"/>
                  </a:lnTo>
                  <a:lnTo>
                    <a:pt x="892473" y="1288732"/>
                  </a:lnTo>
                  <a:lnTo>
                    <a:pt x="943007" y="1306748"/>
                  </a:lnTo>
                  <a:lnTo>
                    <a:pt x="993180" y="1316432"/>
                  </a:lnTo>
                  <a:lnTo>
                    <a:pt x="1043106" y="1318767"/>
                  </a:lnTo>
                  <a:lnTo>
                    <a:pt x="1091976" y="1314137"/>
                  </a:lnTo>
                  <a:lnTo>
                    <a:pt x="1138980" y="1302928"/>
                  </a:lnTo>
                  <a:lnTo>
                    <a:pt x="1183307" y="1285523"/>
                  </a:lnTo>
                  <a:lnTo>
                    <a:pt x="1224149" y="1262308"/>
                  </a:lnTo>
                  <a:lnTo>
                    <a:pt x="1260694" y="1233667"/>
                  </a:lnTo>
                  <a:lnTo>
                    <a:pt x="1292133" y="1199986"/>
                  </a:lnTo>
                  <a:lnTo>
                    <a:pt x="1317657" y="1161650"/>
                  </a:lnTo>
                  <a:lnTo>
                    <a:pt x="1336453" y="1119042"/>
                  </a:lnTo>
                  <a:lnTo>
                    <a:pt x="1369323" y="1134595"/>
                  </a:lnTo>
                  <a:lnTo>
                    <a:pt x="1404144" y="1145934"/>
                  </a:lnTo>
                  <a:lnTo>
                    <a:pt x="1440395" y="1152939"/>
                  </a:lnTo>
                  <a:lnTo>
                    <a:pt x="1477550" y="1155491"/>
                  </a:lnTo>
                  <a:lnTo>
                    <a:pt x="1526191" y="1151991"/>
                  </a:lnTo>
                  <a:lnTo>
                    <a:pt x="1572031" y="1141178"/>
                  </a:lnTo>
                  <a:lnTo>
                    <a:pt x="1614306" y="1123727"/>
                  </a:lnTo>
                  <a:lnTo>
                    <a:pt x="1652247" y="1100311"/>
                  </a:lnTo>
                  <a:lnTo>
                    <a:pt x="1685087" y="1071605"/>
                  </a:lnTo>
                  <a:lnTo>
                    <a:pt x="1712058" y="1038284"/>
                  </a:lnTo>
                  <a:lnTo>
                    <a:pt x="1732395" y="1001021"/>
                  </a:lnTo>
                  <a:lnTo>
                    <a:pt x="1745328" y="960490"/>
                  </a:lnTo>
                  <a:lnTo>
                    <a:pt x="1750092" y="917366"/>
                  </a:lnTo>
                  <a:lnTo>
                    <a:pt x="1789875" y="909964"/>
                  </a:lnTo>
                  <a:lnTo>
                    <a:pt x="1828134" y="898157"/>
                  </a:lnTo>
                  <a:lnTo>
                    <a:pt x="1864392" y="882111"/>
                  </a:lnTo>
                  <a:lnTo>
                    <a:pt x="1898174" y="861994"/>
                  </a:lnTo>
                  <a:lnTo>
                    <a:pt x="1936380" y="831283"/>
                  </a:lnTo>
                  <a:lnTo>
                    <a:pt x="1967707" y="796464"/>
                  </a:lnTo>
                  <a:lnTo>
                    <a:pt x="1992036" y="758348"/>
                  </a:lnTo>
                  <a:lnTo>
                    <a:pt x="2009248" y="717748"/>
                  </a:lnTo>
                  <a:lnTo>
                    <a:pt x="2019221" y="675478"/>
                  </a:lnTo>
                  <a:lnTo>
                    <a:pt x="2021838" y="632351"/>
                  </a:lnTo>
                  <a:lnTo>
                    <a:pt x="2016978" y="589180"/>
                  </a:lnTo>
                  <a:lnTo>
                    <a:pt x="2004521" y="546778"/>
                  </a:lnTo>
                  <a:lnTo>
                    <a:pt x="1984349" y="505957"/>
                  </a:lnTo>
                  <a:lnTo>
                    <a:pt x="1956340" y="467532"/>
                  </a:lnTo>
                  <a:lnTo>
                    <a:pt x="1959627" y="460342"/>
                  </a:lnTo>
                  <a:lnTo>
                    <a:pt x="1962627" y="453070"/>
                  </a:lnTo>
                  <a:lnTo>
                    <a:pt x="1965342" y="445725"/>
                  </a:lnTo>
                  <a:lnTo>
                    <a:pt x="1967770" y="438322"/>
                  </a:lnTo>
                  <a:lnTo>
                    <a:pt x="1976091" y="393987"/>
                  </a:lnTo>
                  <a:lnTo>
                    <a:pt x="1974376" y="350394"/>
                  </a:lnTo>
                  <a:lnTo>
                    <a:pt x="1963330" y="308640"/>
                  </a:lnTo>
                  <a:lnTo>
                    <a:pt x="1943656" y="269824"/>
                  </a:lnTo>
                  <a:lnTo>
                    <a:pt x="1916059" y="235045"/>
                  </a:lnTo>
                  <a:lnTo>
                    <a:pt x="1881242" y="205400"/>
                  </a:lnTo>
                  <a:lnTo>
                    <a:pt x="1839909" y="181988"/>
                  </a:lnTo>
                  <a:lnTo>
                    <a:pt x="1792764" y="165907"/>
                  </a:lnTo>
                  <a:lnTo>
                    <a:pt x="1782531" y="132347"/>
                  </a:lnTo>
                  <a:lnTo>
                    <a:pt x="1743776" y="72752"/>
                  </a:lnTo>
                  <a:lnTo>
                    <a:pt x="1672603" y="22260"/>
                  </a:lnTo>
                  <a:lnTo>
                    <a:pt x="1625110" y="6408"/>
                  </a:lnTo>
                  <a:lnTo>
                    <a:pt x="1575624" y="358"/>
                  </a:lnTo>
                  <a:lnTo>
                    <a:pt x="1526066" y="3972"/>
                  </a:lnTo>
                  <a:lnTo>
                    <a:pt x="1478353" y="17112"/>
                  </a:lnTo>
                  <a:lnTo>
                    <a:pt x="1434406" y="39640"/>
                  </a:lnTo>
                  <a:lnTo>
                    <a:pt x="1396143" y="71419"/>
                  </a:lnTo>
                  <a:lnTo>
                    <a:pt x="1380977" y="55671"/>
                  </a:lnTo>
                  <a:lnTo>
                    <a:pt x="1363965" y="41637"/>
                  </a:lnTo>
                  <a:lnTo>
                    <a:pt x="1345262" y="29413"/>
                  </a:lnTo>
                  <a:lnTo>
                    <a:pt x="1325023" y="19095"/>
                  </a:lnTo>
                  <a:lnTo>
                    <a:pt x="1280752" y="4823"/>
                  </a:lnTo>
                  <a:lnTo>
                    <a:pt x="1235464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631775" y="101011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40" h="1318895">
                  <a:moveTo>
                    <a:pt x="183928" y="434258"/>
                  </a:moveTo>
                  <a:lnTo>
                    <a:pt x="181123" y="388672"/>
                  </a:lnTo>
                  <a:lnTo>
                    <a:pt x="186432" y="344474"/>
                  </a:lnTo>
                  <a:lnTo>
                    <a:pt x="199298" y="302310"/>
                  </a:lnTo>
                  <a:lnTo>
                    <a:pt x="219165" y="262828"/>
                  </a:lnTo>
                  <a:lnTo>
                    <a:pt x="245476" y="226676"/>
                  </a:lnTo>
                  <a:lnTo>
                    <a:pt x="277673" y="194502"/>
                  </a:lnTo>
                  <a:lnTo>
                    <a:pt x="315199" y="166953"/>
                  </a:lnTo>
                  <a:lnTo>
                    <a:pt x="357498" y="144677"/>
                  </a:lnTo>
                  <a:lnTo>
                    <a:pt x="404012" y="128322"/>
                  </a:lnTo>
                  <a:lnTo>
                    <a:pt x="454184" y="118536"/>
                  </a:lnTo>
                  <a:lnTo>
                    <a:pt x="506725" y="116150"/>
                  </a:lnTo>
                  <a:lnTo>
                    <a:pt x="558658" y="121457"/>
                  </a:lnTo>
                  <a:lnTo>
                    <a:pt x="608900" y="134288"/>
                  </a:lnTo>
                  <a:lnTo>
                    <a:pt x="656368" y="154477"/>
                  </a:lnTo>
                  <a:lnTo>
                    <a:pt x="684390" y="117110"/>
                  </a:lnTo>
                  <a:lnTo>
                    <a:pt x="719160" y="86409"/>
                  </a:lnTo>
                  <a:lnTo>
                    <a:pt x="759321" y="62738"/>
                  </a:lnTo>
                  <a:lnTo>
                    <a:pt x="803514" y="46463"/>
                  </a:lnTo>
                  <a:lnTo>
                    <a:pt x="850380" y="37952"/>
                  </a:lnTo>
                  <a:lnTo>
                    <a:pt x="898559" y="37569"/>
                  </a:lnTo>
                  <a:lnTo>
                    <a:pt x="946695" y="45682"/>
                  </a:lnTo>
                  <a:lnTo>
                    <a:pt x="993426" y="62656"/>
                  </a:lnTo>
                  <a:lnTo>
                    <a:pt x="1038039" y="89623"/>
                  </a:lnTo>
                  <a:lnTo>
                    <a:pt x="1051338" y="100502"/>
                  </a:lnTo>
                  <a:lnTo>
                    <a:pt x="1077042" y="65414"/>
                  </a:lnTo>
                  <a:lnTo>
                    <a:pt x="1109951" y="37332"/>
                  </a:lnTo>
                  <a:lnTo>
                    <a:pt x="1148420" y="16743"/>
                  </a:lnTo>
                  <a:lnTo>
                    <a:pt x="1190806" y="4136"/>
                  </a:lnTo>
                  <a:lnTo>
                    <a:pt x="1235464" y="0"/>
                  </a:lnTo>
                  <a:lnTo>
                    <a:pt x="1280752" y="4823"/>
                  </a:lnTo>
                  <a:lnTo>
                    <a:pt x="1325023" y="19095"/>
                  </a:lnTo>
                  <a:lnTo>
                    <a:pt x="1363965" y="41637"/>
                  </a:lnTo>
                  <a:lnTo>
                    <a:pt x="1396143" y="71419"/>
                  </a:lnTo>
                  <a:lnTo>
                    <a:pt x="1434406" y="39640"/>
                  </a:lnTo>
                  <a:lnTo>
                    <a:pt x="1478353" y="17112"/>
                  </a:lnTo>
                  <a:lnTo>
                    <a:pt x="1526066" y="3972"/>
                  </a:lnTo>
                  <a:lnTo>
                    <a:pt x="1575624" y="358"/>
                  </a:lnTo>
                  <a:lnTo>
                    <a:pt x="1625110" y="6408"/>
                  </a:lnTo>
                  <a:lnTo>
                    <a:pt x="1672603" y="22260"/>
                  </a:lnTo>
                  <a:lnTo>
                    <a:pt x="1716183" y="48051"/>
                  </a:lnTo>
                  <a:lnTo>
                    <a:pt x="1766047" y="101073"/>
                  </a:lnTo>
                  <a:lnTo>
                    <a:pt x="1792764" y="165907"/>
                  </a:lnTo>
                  <a:lnTo>
                    <a:pt x="1839909" y="181988"/>
                  </a:lnTo>
                  <a:lnTo>
                    <a:pt x="1881242" y="205400"/>
                  </a:lnTo>
                  <a:lnTo>
                    <a:pt x="1916059" y="235045"/>
                  </a:lnTo>
                  <a:lnTo>
                    <a:pt x="1943656" y="269824"/>
                  </a:lnTo>
                  <a:lnTo>
                    <a:pt x="1963330" y="308640"/>
                  </a:lnTo>
                  <a:lnTo>
                    <a:pt x="1974376" y="350394"/>
                  </a:lnTo>
                  <a:lnTo>
                    <a:pt x="1976091" y="393987"/>
                  </a:lnTo>
                  <a:lnTo>
                    <a:pt x="1967770" y="438322"/>
                  </a:lnTo>
                  <a:lnTo>
                    <a:pt x="1965342" y="445725"/>
                  </a:lnTo>
                  <a:lnTo>
                    <a:pt x="1962627" y="453070"/>
                  </a:lnTo>
                  <a:lnTo>
                    <a:pt x="1959627" y="460342"/>
                  </a:lnTo>
                  <a:lnTo>
                    <a:pt x="1956340" y="467532"/>
                  </a:lnTo>
                  <a:lnTo>
                    <a:pt x="1984349" y="505957"/>
                  </a:lnTo>
                  <a:lnTo>
                    <a:pt x="2004521" y="546778"/>
                  </a:lnTo>
                  <a:lnTo>
                    <a:pt x="2016978" y="589180"/>
                  </a:lnTo>
                  <a:lnTo>
                    <a:pt x="2021838" y="632351"/>
                  </a:lnTo>
                  <a:lnTo>
                    <a:pt x="2019221" y="675478"/>
                  </a:lnTo>
                  <a:lnTo>
                    <a:pt x="2009248" y="717748"/>
                  </a:lnTo>
                  <a:lnTo>
                    <a:pt x="1992036" y="758348"/>
                  </a:lnTo>
                  <a:lnTo>
                    <a:pt x="1967707" y="796464"/>
                  </a:lnTo>
                  <a:lnTo>
                    <a:pt x="1936380" y="831283"/>
                  </a:lnTo>
                  <a:lnTo>
                    <a:pt x="1898174" y="861994"/>
                  </a:lnTo>
                  <a:lnTo>
                    <a:pt x="1864392" y="882111"/>
                  </a:lnTo>
                  <a:lnTo>
                    <a:pt x="1828134" y="898157"/>
                  </a:lnTo>
                  <a:lnTo>
                    <a:pt x="1789875" y="909964"/>
                  </a:lnTo>
                  <a:lnTo>
                    <a:pt x="1750092" y="917366"/>
                  </a:lnTo>
                  <a:lnTo>
                    <a:pt x="1745328" y="960490"/>
                  </a:lnTo>
                  <a:lnTo>
                    <a:pt x="1732395" y="1001021"/>
                  </a:lnTo>
                  <a:lnTo>
                    <a:pt x="1712058" y="1038284"/>
                  </a:lnTo>
                  <a:lnTo>
                    <a:pt x="1685087" y="1071605"/>
                  </a:lnTo>
                  <a:lnTo>
                    <a:pt x="1652247" y="1100311"/>
                  </a:lnTo>
                  <a:lnTo>
                    <a:pt x="1614306" y="1123727"/>
                  </a:lnTo>
                  <a:lnTo>
                    <a:pt x="1572031" y="1141178"/>
                  </a:lnTo>
                  <a:lnTo>
                    <a:pt x="1526191" y="1151991"/>
                  </a:lnTo>
                  <a:lnTo>
                    <a:pt x="1477550" y="1155491"/>
                  </a:lnTo>
                  <a:lnTo>
                    <a:pt x="1440395" y="1152939"/>
                  </a:lnTo>
                  <a:lnTo>
                    <a:pt x="1404144" y="1145934"/>
                  </a:lnTo>
                  <a:lnTo>
                    <a:pt x="1369323" y="1134595"/>
                  </a:lnTo>
                  <a:lnTo>
                    <a:pt x="1336453" y="1119042"/>
                  </a:lnTo>
                  <a:lnTo>
                    <a:pt x="1317657" y="1161650"/>
                  </a:lnTo>
                  <a:lnTo>
                    <a:pt x="1292133" y="1199986"/>
                  </a:lnTo>
                  <a:lnTo>
                    <a:pt x="1260694" y="1233667"/>
                  </a:lnTo>
                  <a:lnTo>
                    <a:pt x="1224149" y="1262308"/>
                  </a:lnTo>
                  <a:lnTo>
                    <a:pt x="1183307" y="1285523"/>
                  </a:lnTo>
                  <a:lnTo>
                    <a:pt x="1138980" y="1302928"/>
                  </a:lnTo>
                  <a:lnTo>
                    <a:pt x="1091976" y="1314137"/>
                  </a:lnTo>
                  <a:lnTo>
                    <a:pt x="1043106" y="1318767"/>
                  </a:lnTo>
                  <a:lnTo>
                    <a:pt x="993180" y="1316432"/>
                  </a:lnTo>
                  <a:lnTo>
                    <a:pt x="943007" y="1306748"/>
                  </a:lnTo>
                  <a:lnTo>
                    <a:pt x="892473" y="1288732"/>
                  </a:lnTo>
                  <a:lnTo>
                    <a:pt x="846487" y="1263488"/>
                  </a:lnTo>
                  <a:lnTo>
                    <a:pt x="806026" y="1231649"/>
                  </a:lnTo>
                  <a:lnTo>
                    <a:pt x="772065" y="1193845"/>
                  </a:lnTo>
                  <a:lnTo>
                    <a:pt x="728399" y="1213824"/>
                  </a:lnTo>
                  <a:lnTo>
                    <a:pt x="683201" y="1228066"/>
                  </a:lnTo>
                  <a:lnTo>
                    <a:pt x="637062" y="1236703"/>
                  </a:lnTo>
                  <a:lnTo>
                    <a:pt x="590573" y="1239866"/>
                  </a:lnTo>
                  <a:lnTo>
                    <a:pt x="544323" y="1237685"/>
                  </a:lnTo>
                  <a:lnTo>
                    <a:pt x="498904" y="1230294"/>
                  </a:lnTo>
                  <a:lnTo>
                    <a:pt x="454906" y="1217822"/>
                  </a:lnTo>
                  <a:lnTo>
                    <a:pt x="412919" y="1200402"/>
                  </a:lnTo>
                  <a:lnTo>
                    <a:pt x="373533" y="1178164"/>
                  </a:lnTo>
                  <a:lnTo>
                    <a:pt x="337340" y="1151241"/>
                  </a:lnTo>
                  <a:lnTo>
                    <a:pt x="304930" y="1119763"/>
                  </a:lnTo>
                  <a:lnTo>
                    <a:pt x="276892" y="1083863"/>
                  </a:lnTo>
                  <a:lnTo>
                    <a:pt x="273082" y="1078148"/>
                  </a:lnTo>
                  <a:lnTo>
                    <a:pt x="226010" y="1078212"/>
                  </a:lnTo>
                  <a:lnTo>
                    <a:pt x="181599" y="1069133"/>
                  </a:lnTo>
                  <a:lnTo>
                    <a:pt x="141204" y="1051859"/>
                  </a:lnTo>
                  <a:lnTo>
                    <a:pt x="106181" y="1027337"/>
                  </a:lnTo>
                  <a:lnTo>
                    <a:pt x="77886" y="996518"/>
                  </a:lnTo>
                  <a:lnTo>
                    <a:pt x="57672" y="960349"/>
                  </a:lnTo>
                  <a:lnTo>
                    <a:pt x="46895" y="919779"/>
                  </a:lnTo>
                  <a:lnTo>
                    <a:pt x="46554" y="880375"/>
                  </a:lnTo>
                  <a:lnTo>
                    <a:pt x="55690" y="842293"/>
                  </a:lnTo>
                  <a:lnTo>
                    <a:pt x="73827" y="806854"/>
                  </a:lnTo>
                  <a:lnTo>
                    <a:pt x="100489" y="775380"/>
                  </a:lnTo>
                  <a:lnTo>
                    <a:pt x="57573" y="745399"/>
                  </a:lnTo>
                  <a:lnTo>
                    <a:pt x="26058" y="707707"/>
                  </a:lnTo>
                  <a:lnTo>
                    <a:pt x="6636" y="664667"/>
                  </a:lnTo>
                  <a:lnTo>
                    <a:pt x="0" y="618643"/>
                  </a:lnTo>
                  <a:lnTo>
                    <a:pt x="6839" y="571997"/>
                  </a:lnTo>
                  <a:lnTo>
                    <a:pt x="27845" y="527095"/>
                  </a:lnTo>
                  <a:lnTo>
                    <a:pt x="56744" y="493007"/>
                  </a:lnTo>
                  <a:lnTo>
                    <a:pt x="93203" y="466230"/>
                  </a:lnTo>
                  <a:lnTo>
                    <a:pt x="135591" y="447692"/>
                  </a:lnTo>
                  <a:lnTo>
                    <a:pt x="182277" y="438322"/>
                  </a:lnTo>
                  <a:lnTo>
                    <a:pt x="183928" y="434258"/>
                  </a:lnTo>
                  <a:close/>
                </a:path>
                <a:path w="2021840" h="1318895">
                  <a:moveTo>
                    <a:pt x="221012" y="794557"/>
                  </a:moveTo>
                  <a:lnTo>
                    <a:pt x="190142" y="794569"/>
                  </a:lnTo>
                  <a:lnTo>
                    <a:pt x="159783" y="790461"/>
                  </a:lnTo>
                  <a:lnTo>
                    <a:pt x="130448" y="782305"/>
                  </a:lnTo>
                  <a:lnTo>
                    <a:pt x="102648" y="770173"/>
                  </a:lnTo>
                </a:path>
                <a:path w="2021840" h="1318895">
                  <a:moveTo>
                    <a:pt x="325533" y="1060622"/>
                  </a:moveTo>
                  <a:lnTo>
                    <a:pt x="312919" y="1064715"/>
                  </a:lnTo>
                  <a:lnTo>
                    <a:pt x="300054" y="1068035"/>
                  </a:lnTo>
                  <a:lnTo>
                    <a:pt x="286975" y="1070569"/>
                  </a:lnTo>
                  <a:lnTo>
                    <a:pt x="273717" y="1072306"/>
                  </a:lnTo>
                </a:path>
                <a:path w="2021840" h="1318895">
                  <a:moveTo>
                    <a:pt x="771938" y="1188511"/>
                  </a:moveTo>
                  <a:lnTo>
                    <a:pt x="762913" y="1175823"/>
                  </a:lnTo>
                  <a:lnTo>
                    <a:pt x="754698" y="1162730"/>
                  </a:lnTo>
                  <a:lnTo>
                    <a:pt x="747292" y="1149256"/>
                  </a:lnTo>
                  <a:lnTo>
                    <a:pt x="740696" y="1135425"/>
                  </a:lnTo>
                </a:path>
                <a:path w="2021840" h="1318895">
                  <a:moveTo>
                    <a:pt x="1349153" y="1056177"/>
                  </a:moveTo>
                  <a:lnTo>
                    <a:pt x="1347316" y="1070911"/>
                  </a:lnTo>
                  <a:lnTo>
                    <a:pt x="1344645" y="1085561"/>
                  </a:lnTo>
                  <a:lnTo>
                    <a:pt x="1341117" y="1100093"/>
                  </a:lnTo>
                  <a:lnTo>
                    <a:pt x="1336707" y="1114470"/>
                  </a:lnTo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2610" y="1700148"/>
              <a:ext cx="164211" cy="22999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815704" y="1077213"/>
              <a:ext cx="1771650" cy="478790"/>
            </a:xfrm>
            <a:custGeom>
              <a:avLst/>
              <a:gdLst/>
              <a:ahLst/>
              <a:cxnLst/>
              <a:rect l="l" t="t" r="r" b="b"/>
              <a:pathLst>
                <a:path w="1771650" h="478790">
                  <a:moveTo>
                    <a:pt x="1771523" y="397128"/>
                  </a:moveTo>
                  <a:lnTo>
                    <a:pt x="1758696" y="420050"/>
                  </a:lnTo>
                  <a:lnTo>
                    <a:pt x="1743011" y="441436"/>
                  </a:lnTo>
                  <a:lnTo>
                    <a:pt x="1724659" y="461083"/>
                  </a:lnTo>
                  <a:lnTo>
                    <a:pt x="1703831" y="478789"/>
                  </a:lnTo>
                </a:path>
                <a:path w="1771650" h="478790">
                  <a:moveTo>
                    <a:pt x="1609090" y="94234"/>
                  </a:moveTo>
                  <a:lnTo>
                    <a:pt x="1610806" y="103800"/>
                  </a:lnTo>
                  <a:lnTo>
                    <a:pt x="1611963" y="113426"/>
                  </a:lnTo>
                  <a:lnTo>
                    <a:pt x="1612572" y="123076"/>
                  </a:lnTo>
                  <a:lnTo>
                    <a:pt x="1612646" y="132714"/>
                  </a:lnTo>
                </a:path>
                <a:path w="1771650" h="478790">
                  <a:moveTo>
                    <a:pt x="1176909" y="49275"/>
                  </a:moveTo>
                  <a:lnTo>
                    <a:pt x="1184094" y="36111"/>
                  </a:lnTo>
                  <a:lnTo>
                    <a:pt x="1192291" y="23495"/>
                  </a:lnTo>
                  <a:lnTo>
                    <a:pt x="1201465" y="11449"/>
                  </a:lnTo>
                  <a:lnTo>
                    <a:pt x="1211579" y="0"/>
                  </a:lnTo>
                </a:path>
                <a:path w="1771650" h="478790">
                  <a:moveTo>
                    <a:pt x="852677" y="72644"/>
                  </a:moveTo>
                  <a:lnTo>
                    <a:pt x="855743" y="61694"/>
                  </a:lnTo>
                  <a:lnTo>
                    <a:pt x="859583" y="50958"/>
                  </a:lnTo>
                  <a:lnTo>
                    <a:pt x="864161" y="40461"/>
                  </a:lnTo>
                  <a:lnTo>
                    <a:pt x="869442" y="30225"/>
                  </a:lnTo>
                </a:path>
                <a:path w="1771650" h="478790">
                  <a:moveTo>
                    <a:pt x="472186" y="87122"/>
                  </a:moveTo>
                  <a:lnTo>
                    <a:pt x="488368" y="96140"/>
                  </a:lnTo>
                  <a:lnTo>
                    <a:pt x="503920" y="106029"/>
                  </a:lnTo>
                  <a:lnTo>
                    <a:pt x="518781" y="116750"/>
                  </a:lnTo>
                  <a:lnTo>
                    <a:pt x="532892" y="128270"/>
                  </a:lnTo>
                </a:path>
                <a:path w="1771650" h="478790">
                  <a:moveTo>
                    <a:pt x="10668" y="410463"/>
                  </a:moveTo>
                  <a:lnTo>
                    <a:pt x="7286" y="399750"/>
                  </a:lnTo>
                  <a:lnTo>
                    <a:pt x="4381" y="388953"/>
                  </a:lnTo>
                  <a:lnTo>
                    <a:pt x="1952" y="378084"/>
                  </a:lnTo>
                  <a:lnTo>
                    <a:pt x="0" y="367157"/>
                  </a:lnTo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382506" y="1472260"/>
            <a:ext cx="378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FFFFFF"/>
                </a:solidFill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380744" y="2490203"/>
            <a:ext cx="2225040" cy="488315"/>
            <a:chOff x="1380744" y="2490203"/>
            <a:chExt cx="2225040" cy="488315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984" y="2497848"/>
              <a:ext cx="2209800" cy="42670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0744" y="2490203"/>
              <a:ext cx="2001011" cy="487692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455419" y="2537460"/>
            <a:ext cx="209550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13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400" spc="-14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ubuntu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81144" y="2490203"/>
            <a:ext cx="3477895" cy="488315"/>
            <a:chOff x="4581144" y="2490203"/>
            <a:chExt cx="3477895" cy="488315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96384" y="2497785"/>
              <a:ext cx="3459479" cy="4206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81144" y="2490203"/>
              <a:ext cx="3477767" cy="487692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4655820" y="2537460"/>
            <a:ext cx="3345179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1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400" spc="-12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Ubuntu</a:t>
            </a:r>
            <a:r>
              <a:rPr sz="1400" spc="-12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85" dirty="0">
                <a:solidFill>
                  <a:srgbClr val="D9D9D9"/>
                </a:solidFill>
                <a:latin typeface="Monaco"/>
                <a:cs typeface="Monaco"/>
              </a:rPr>
              <a:t>–-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network=none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353043" y="2491727"/>
            <a:ext cx="3477895" cy="488315"/>
            <a:chOff x="8353043" y="2491727"/>
            <a:chExt cx="3477895" cy="488315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8283" y="2500833"/>
              <a:ext cx="3459479" cy="4206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3043" y="2491727"/>
              <a:ext cx="3477767" cy="487692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8427719" y="2540507"/>
            <a:ext cx="3345179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0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1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400" spc="-12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Ubuntu</a:t>
            </a:r>
            <a:r>
              <a:rPr sz="1400" spc="-13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-</a:t>
            </a:r>
            <a:r>
              <a:rPr sz="1400" spc="-90" dirty="0">
                <a:solidFill>
                  <a:srgbClr val="D9D9D9"/>
                </a:solidFill>
                <a:latin typeface="Monaco"/>
                <a:cs typeface="Monaco"/>
              </a:rPr>
              <a:t>-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network=host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180846" y="3285490"/>
            <a:ext cx="2887345" cy="2980055"/>
            <a:chOff x="1180846" y="3285490"/>
            <a:chExt cx="2887345" cy="2980055"/>
          </a:xfrm>
        </p:grpSpPr>
        <p:sp>
          <p:nvSpPr>
            <p:cNvPr id="34" name="object 34"/>
            <p:cNvSpPr/>
            <p:nvPr/>
          </p:nvSpPr>
          <p:spPr>
            <a:xfrm>
              <a:off x="1187196" y="3291840"/>
              <a:ext cx="2874645" cy="2967355"/>
            </a:xfrm>
            <a:custGeom>
              <a:avLst/>
              <a:gdLst/>
              <a:ahLst/>
              <a:cxnLst/>
              <a:rect l="l" t="t" r="r" b="b"/>
              <a:pathLst>
                <a:path w="2874645" h="2967354">
                  <a:moveTo>
                    <a:pt x="2874264" y="0"/>
                  </a:moveTo>
                  <a:lnTo>
                    <a:pt x="0" y="0"/>
                  </a:lnTo>
                  <a:lnTo>
                    <a:pt x="0" y="2967227"/>
                  </a:lnTo>
                  <a:lnTo>
                    <a:pt x="2874264" y="2967227"/>
                  </a:lnTo>
                  <a:lnTo>
                    <a:pt x="2874264" y="0"/>
                  </a:lnTo>
                  <a:close/>
                </a:path>
              </a:pathLst>
            </a:custGeom>
            <a:solidFill>
              <a:srgbClr val="FF33CC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87196" y="3291840"/>
              <a:ext cx="2874645" cy="2967355"/>
            </a:xfrm>
            <a:custGeom>
              <a:avLst/>
              <a:gdLst/>
              <a:ahLst/>
              <a:cxnLst/>
              <a:rect l="l" t="t" r="r" b="b"/>
              <a:pathLst>
                <a:path w="2874645" h="2967354">
                  <a:moveTo>
                    <a:pt x="0" y="2967227"/>
                  </a:moveTo>
                  <a:lnTo>
                    <a:pt x="2874264" y="2967227"/>
                  </a:lnTo>
                  <a:lnTo>
                    <a:pt x="2874264" y="0"/>
                  </a:lnTo>
                  <a:lnTo>
                    <a:pt x="0" y="0"/>
                  </a:lnTo>
                  <a:lnTo>
                    <a:pt x="0" y="2967227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082419" y="5915355"/>
            <a:ext cx="1097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solidFill>
                  <a:srgbClr val="0E6EC5"/>
                </a:solidFill>
                <a:latin typeface="Arial"/>
                <a:cs typeface="Arial"/>
              </a:rPr>
              <a:t>Docker</a:t>
            </a:r>
            <a:r>
              <a:rPr sz="1800" spc="10" dirty="0">
                <a:solidFill>
                  <a:srgbClr val="0E6EC5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0E6EC5"/>
                </a:solidFill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187196" y="3541776"/>
            <a:ext cx="2407920" cy="2717800"/>
            <a:chOff x="1187196" y="3541776"/>
            <a:chExt cx="2407920" cy="2717800"/>
          </a:xfrm>
        </p:grpSpPr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7196" y="5676900"/>
              <a:ext cx="740664" cy="58216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374648" y="3547872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940308" y="0"/>
                  </a:moveTo>
                  <a:lnTo>
                    <a:pt x="0" y="0"/>
                  </a:lnTo>
                  <a:lnTo>
                    <a:pt x="0" y="509015"/>
                  </a:lnTo>
                  <a:lnTo>
                    <a:pt x="940308" y="509015"/>
                  </a:lnTo>
                  <a:lnTo>
                    <a:pt x="94030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74648" y="3547872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0" y="509015"/>
                  </a:moveTo>
                  <a:lnTo>
                    <a:pt x="940308" y="509015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509015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609088" y="3547872"/>
              <a:ext cx="942340" cy="509270"/>
            </a:xfrm>
            <a:custGeom>
              <a:avLst/>
              <a:gdLst/>
              <a:ahLst/>
              <a:cxnLst/>
              <a:rect l="l" t="t" r="r" b="b"/>
              <a:pathLst>
                <a:path w="942339" h="509270">
                  <a:moveTo>
                    <a:pt x="941832" y="0"/>
                  </a:moveTo>
                  <a:lnTo>
                    <a:pt x="0" y="0"/>
                  </a:lnTo>
                  <a:lnTo>
                    <a:pt x="0" y="509015"/>
                  </a:lnTo>
                  <a:lnTo>
                    <a:pt x="941832" y="509015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609088" y="3547872"/>
              <a:ext cx="942340" cy="509270"/>
            </a:xfrm>
            <a:custGeom>
              <a:avLst/>
              <a:gdLst/>
              <a:ahLst/>
              <a:cxnLst/>
              <a:rect l="l" t="t" r="r" b="b"/>
              <a:pathLst>
                <a:path w="942339" h="509270">
                  <a:moveTo>
                    <a:pt x="0" y="509015"/>
                  </a:moveTo>
                  <a:lnTo>
                    <a:pt x="941832" y="509015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509015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374648" y="4904232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940308" y="0"/>
                  </a:moveTo>
                  <a:lnTo>
                    <a:pt x="0" y="0"/>
                  </a:lnTo>
                  <a:lnTo>
                    <a:pt x="0" y="509016"/>
                  </a:lnTo>
                  <a:lnTo>
                    <a:pt x="940308" y="509016"/>
                  </a:lnTo>
                  <a:lnTo>
                    <a:pt x="94030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74648" y="4904232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0" y="509016"/>
                  </a:moveTo>
                  <a:lnTo>
                    <a:pt x="940308" y="509016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509016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647188" y="4904232"/>
              <a:ext cx="942340" cy="509270"/>
            </a:xfrm>
            <a:custGeom>
              <a:avLst/>
              <a:gdLst/>
              <a:ahLst/>
              <a:cxnLst/>
              <a:rect l="l" t="t" r="r" b="b"/>
              <a:pathLst>
                <a:path w="942339" h="509270">
                  <a:moveTo>
                    <a:pt x="941832" y="0"/>
                  </a:moveTo>
                  <a:lnTo>
                    <a:pt x="0" y="0"/>
                  </a:lnTo>
                  <a:lnTo>
                    <a:pt x="0" y="509016"/>
                  </a:lnTo>
                  <a:lnTo>
                    <a:pt x="941832" y="509016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647188" y="4904232"/>
              <a:ext cx="942340" cy="509270"/>
            </a:xfrm>
            <a:custGeom>
              <a:avLst/>
              <a:gdLst/>
              <a:ahLst/>
              <a:cxnLst/>
              <a:rect l="l" t="t" r="r" b="b"/>
              <a:pathLst>
                <a:path w="942339" h="509270">
                  <a:moveTo>
                    <a:pt x="0" y="509016"/>
                  </a:moveTo>
                  <a:lnTo>
                    <a:pt x="941832" y="509016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509016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27891" y="4211466"/>
              <a:ext cx="1093470" cy="633095"/>
            </a:xfrm>
            <a:custGeom>
              <a:avLst/>
              <a:gdLst/>
              <a:ahLst/>
              <a:cxnLst/>
              <a:rect l="l" t="t" r="r" b="b"/>
              <a:pathLst>
                <a:path w="1093470" h="633095">
                  <a:moveTo>
                    <a:pt x="673711" y="0"/>
                  </a:moveTo>
                  <a:lnTo>
                    <a:pt x="631761" y="4361"/>
                  </a:lnTo>
                  <a:lnTo>
                    <a:pt x="594907" y="20820"/>
                  </a:lnTo>
                  <a:lnTo>
                    <a:pt x="567912" y="48113"/>
                  </a:lnTo>
                  <a:lnTo>
                    <a:pt x="560726" y="42900"/>
                  </a:lnTo>
                  <a:lnTo>
                    <a:pt x="553100" y="38127"/>
                  </a:lnTo>
                  <a:lnTo>
                    <a:pt x="545070" y="33807"/>
                  </a:lnTo>
                  <a:lnTo>
                    <a:pt x="536670" y="29952"/>
                  </a:lnTo>
                  <a:lnTo>
                    <a:pt x="485330" y="17907"/>
                  </a:lnTo>
                  <a:lnTo>
                    <a:pt x="433895" y="22173"/>
                  </a:lnTo>
                  <a:lnTo>
                    <a:pt x="388223" y="41346"/>
                  </a:lnTo>
                  <a:lnTo>
                    <a:pt x="354171" y="74021"/>
                  </a:lnTo>
                  <a:lnTo>
                    <a:pt x="328531" y="64321"/>
                  </a:lnTo>
                  <a:lnTo>
                    <a:pt x="301355" y="58146"/>
                  </a:lnTo>
                  <a:lnTo>
                    <a:pt x="273250" y="55590"/>
                  </a:lnTo>
                  <a:lnTo>
                    <a:pt x="244824" y="56749"/>
                  </a:lnTo>
                  <a:lnTo>
                    <a:pt x="192509" y="69287"/>
                  </a:lnTo>
                  <a:lnTo>
                    <a:pt x="149332" y="93201"/>
                  </a:lnTo>
                  <a:lnTo>
                    <a:pt x="117695" y="125996"/>
                  </a:lnTo>
                  <a:lnTo>
                    <a:pt x="99999" y="165180"/>
                  </a:lnTo>
                  <a:lnTo>
                    <a:pt x="98647" y="208260"/>
                  </a:lnTo>
                  <a:lnTo>
                    <a:pt x="97758" y="210165"/>
                  </a:lnTo>
                  <a:lnTo>
                    <a:pt x="49498" y="223531"/>
                  </a:lnTo>
                  <a:lnTo>
                    <a:pt x="14192" y="252710"/>
                  </a:lnTo>
                  <a:lnTo>
                    <a:pt x="0" y="285432"/>
                  </a:lnTo>
                  <a:lnTo>
                    <a:pt x="2667" y="318750"/>
                  </a:lnTo>
                  <a:lnTo>
                    <a:pt x="20907" y="348829"/>
                  </a:lnTo>
                  <a:lnTo>
                    <a:pt x="53435" y="371836"/>
                  </a:lnTo>
                  <a:lnTo>
                    <a:pt x="38996" y="386974"/>
                  </a:lnTo>
                  <a:lnTo>
                    <a:pt x="29178" y="403983"/>
                  </a:lnTo>
                  <a:lnTo>
                    <a:pt x="24217" y="422253"/>
                  </a:lnTo>
                  <a:lnTo>
                    <a:pt x="24352" y="441178"/>
                  </a:lnTo>
                  <a:lnTo>
                    <a:pt x="37980" y="473868"/>
                  </a:lnTo>
                  <a:lnTo>
                    <a:pt x="65563" y="499058"/>
                  </a:lnTo>
                  <a:lnTo>
                    <a:pt x="103147" y="514294"/>
                  </a:lnTo>
                  <a:lnTo>
                    <a:pt x="146780" y="517124"/>
                  </a:lnTo>
                  <a:lnTo>
                    <a:pt x="148812" y="519918"/>
                  </a:lnTo>
                  <a:lnTo>
                    <a:pt x="181564" y="552229"/>
                  </a:lnTo>
                  <a:lnTo>
                    <a:pt x="222491" y="575802"/>
                  </a:lnTo>
                  <a:lnTo>
                    <a:pt x="269033" y="590133"/>
                  </a:lnTo>
                  <a:lnTo>
                    <a:pt x="318634" y="594716"/>
                  </a:lnTo>
                  <a:lnTo>
                    <a:pt x="368736" y="589047"/>
                  </a:lnTo>
                  <a:lnTo>
                    <a:pt x="416782" y="572623"/>
                  </a:lnTo>
                  <a:lnTo>
                    <a:pt x="435195" y="590794"/>
                  </a:lnTo>
                  <a:lnTo>
                    <a:pt x="457120" y="606071"/>
                  </a:lnTo>
                  <a:lnTo>
                    <a:pt x="482022" y="618182"/>
                  </a:lnTo>
                  <a:lnTo>
                    <a:pt x="509365" y="626852"/>
                  </a:lnTo>
                  <a:lnTo>
                    <a:pt x="563505" y="632617"/>
                  </a:lnTo>
                  <a:lnTo>
                    <a:pt x="615378" y="625003"/>
                  </a:lnTo>
                  <a:lnTo>
                    <a:pt x="661466" y="605500"/>
                  </a:lnTo>
                  <a:lnTo>
                    <a:pt x="698251" y="575605"/>
                  </a:lnTo>
                  <a:lnTo>
                    <a:pt x="722217" y="536809"/>
                  </a:lnTo>
                  <a:lnTo>
                    <a:pt x="740054" y="544224"/>
                  </a:lnTo>
                  <a:lnTo>
                    <a:pt x="758904" y="549652"/>
                  </a:lnTo>
                  <a:lnTo>
                    <a:pt x="778492" y="553007"/>
                  </a:lnTo>
                  <a:lnTo>
                    <a:pt x="798544" y="554208"/>
                  </a:lnTo>
                  <a:lnTo>
                    <a:pt x="855642" y="545530"/>
                  </a:lnTo>
                  <a:lnTo>
                    <a:pt x="902430" y="521172"/>
                  </a:lnTo>
                  <a:lnTo>
                    <a:pt x="934168" y="484788"/>
                  </a:lnTo>
                  <a:lnTo>
                    <a:pt x="946118" y="440035"/>
                  </a:lnTo>
                  <a:lnTo>
                    <a:pt x="967622" y="436477"/>
                  </a:lnTo>
                  <a:lnTo>
                    <a:pt x="1007965" y="423122"/>
                  </a:lnTo>
                  <a:lnTo>
                    <a:pt x="1063887" y="382021"/>
                  </a:lnTo>
                  <a:lnTo>
                    <a:pt x="1086371" y="344241"/>
                  </a:lnTo>
                  <a:lnTo>
                    <a:pt x="1093189" y="303261"/>
                  </a:lnTo>
                  <a:lnTo>
                    <a:pt x="1083821" y="262189"/>
                  </a:lnTo>
                  <a:lnTo>
                    <a:pt x="1057751" y="224135"/>
                  </a:lnTo>
                  <a:lnTo>
                    <a:pt x="1062323" y="214991"/>
                  </a:lnTo>
                  <a:lnTo>
                    <a:pt x="1063847" y="210165"/>
                  </a:lnTo>
                  <a:lnTo>
                    <a:pt x="1067476" y="167957"/>
                  </a:lnTo>
                  <a:lnTo>
                    <a:pt x="1050877" y="129297"/>
                  </a:lnTo>
                  <a:lnTo>
                    <a:pt x="1017109" y="98401"/>
                  </a:lnTo>
                  <a:lnTo>
                    <a:pt x="969232" y="79482"/>
                  </a:lnTo>
                  <a:lnTo>
                    <a:pt x="963654" y="63365"/>
                  </a:lnTo>
                  <a:lnTo>
                    <a:pt x="927703" y="22967"/>
                  </a:lnTo>
                  <a:lnTo>
                    <a:pt x="885011" y="4425"/>
                  </a:lnTo>
                  <a:lnTo>
                    <a:pt x="838200" y="361"/>
                  </a:lnTo>
                  <a:lnTo>
                    <a:pt x="792864" y="10394"/>
                  </a:lnTo>
                  <a:lnTo>
                    <a:pt x="754602" y="34143"/>
                  </a:lnTo>
                  <a:lnTo>
                    <a:pt x="746355" y="26606"/>
                  </a:lnTo>
                  <a:lnTo>
                    <a:pt x="737108" y="19855"/>
                  </a:lnTo>
                  <a:lnTo>
                    <a:pt x="726955" y="13962"/>
                  </a:lnTo>
                  <a:lnTo>
                    <a:pt x="715994" y="8997"/>
                  </a:lnTo>
                  <a:lnTo>
                    <a:pt x="673711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27891" y="4211466"/>
              <a:ext cx="1093470" cy="633095"/>
            </a:xfrm>
            <a:custGeom>
              <a:avLst/>
              <a:gdLst/>
              <a:ahLst/>
              <a:cxnLst/>
              <a:rect l="l" t="t" r="r" b="b"/>
              <a:pathLst>
                <a:path w="1093470" h="633095">
                  <a:moveTo>
                    <a:pt x="98647" y="208260"/>
                  </a:moveTo>
                  <a:lnTo>
                    <a:pt x="99999" y="165180"/>
                  </a:lnTo>
                  <a:lnTo>
                    <a:pt x="117695" y="125996"/>
                  </a:lnTo>
                  <a:lnTo>
                    <a:pt x="149332" y="93201"/>
                  </a:lnTo>
                  <a:lnTo>
                    <a:pt x="192509" y="69287"/>
                  </a:lnTo>
                  <a:lnTo>
                    <a:pt x="244824" y="56749"/>
                  </a:lnTo>
                  <a:lnTo>
                    <a:pt x="273250" y="55590"/>
                  </a:lnTo>
                  <a:lnTo>
                    <a:pt x="301355" y="58146"/>
                  </a:lnTo>
                  <a:lnTo>
                    <a:pt x="328531" y="64321"/>
                  </a:lnTo>
                  <a:lnTo>
                    <a:pt x="354171" y="74021"/>
                  </a:lnTo>
                  <a:lnTo>
                    <a:pt x="388223" y="41346"/>
                  </a:lnTo>
                  <a:lnTo>
                    <a:pt x="433895" y="22173"/>
                  </a:lnTo>
                  <a:lnTo>
                    <a:pt x="485330" y="17907"/>
                  </a:lnTo>
                  <a:lnTo>
                    <a:pt x="536670" y="29952"/>
                  </a:lnTo>
                  <a:lnTo>
                    <a:pt x="545070" y="33807"/>
                  </a:lnTo>
                  <a:lnTo>
                    <a:pt x="553100" y="38127"/>
                  </a:lnTo>
                  <a:lnTo>
                    <a:pt x="560726" y="42900"/>
                  </a:lnTo>
                  <a:lnTo>
                    <a:pt x="567912" y="48113"/>
                  </a:lnTo>
                  <a:lnTo>
                    <a:pt x="594907" y="20820"/>
                  </a:lnTo>
                  <a:lnTo>
                    <a:pt x="631761" y="4361"/>
                  </a:lnTo>
                  <a:lnTo>
                    <a:pt x="673711" y="0"/>
                  </a:lnTo>
                  <a:lnTo>
                    <a:pt x="715994" y="8997"/>
                  </a:lnTo>
                  <a:lnTo>
                    <a:pt x="726955" y="13962"/>
                  </a:lnTo>
                  <a:lnTo>
                    <a:pt x="737108" y="19855"/>
                  </a:lnTo>
                  <a:lnTo>
                    <a:pt x="746355" y="26606"/>
                  </a:lnTo>
                  <a:lnTo>
                    <a:pt x="754602" y="34143"/>
                  </a:lnTo>
                  <a:lnTo>
                    <a:pt x="792864" y="10394"/>
                  </a:lnTo>
                  <a:lnTo>
                    <a:pt x="838200" y="361"/>
                  </a:lnTo>
                  <a:lnTo>
                    <a:pt x="885011" y="4425"/>
                  </a:lnTo>
                  <a:lnTo>
                    <a:pt x="927703" y="22967"/>
                  </a:lnTo>
                  <a:lnTo>
                    <a:pt x="942639" y="34798"/>
                  </a:lnTo>
                  <a:lnTo>
                    <a:pt x="954706" y="48367"/>
                  </a:lnTo>
                  <a:lnTo>
                    <a:pt x="963654" y="63365"/>
                  </a:lnTo>
                  <a:lnTo>
                    <a:pt x="969232" y="79482"/>
                  </a:lnTo>
                  <a:lnTo>
                    <a:pt x="1017109" y="98401"/>
                  </a:lnTo>
                  <a:lnTo>
                    <a:pt x="1050877" y="129297"/>
                  </a:lnTo>
                  <a:lnTo>
                    <a:pt x="1067476" y="167957"/>
                  </a:lnTo>
                  <a:lnTo>
                    <a:pt x="1063847" y="210165"/>
                  </a:lnTo>
                  <a:lnTo>
                    <a:pt x="1062323" y="214991"/>
                  </a:lnTo>
                  <a:lnTo>
                    <a:pt x="1060164" y="219563"/>
                  </a:lnTo>
                  <a:lnTo>
                    <a:pt x="1057751" y="224135"/>
                  </a:lnTo>
                  <a:lnTo>
                    <a:pt x="1083821" y="262189"/>
                  </a:lnTo>
                  <a:lnTo>
                    <a:pt x="1093189" y="303261"/>
                  </a:lnTo>
                  <a:lnTo>
                    <a:pt x="1086371" y="344241"/>
                  </a:lnTo>
                  <a:lnTo>
                    <a:pt x="1063887" y="382021"/>
                  </a:lnTo>
                  <a:lnTo>
                    <a:pt x="1026255" y="413492"/>
                  </a:lnTo>
                  <a:lnTo>
                    <a:pt x="988329" y="430811"/>
                  </a:lnTo>
                  <a:lnTo>
                    <a:pt x="946118" y="440035"/>
                  </a:lnTo>
                  <a:lnTo>
                    <a:pt x="934168" y="484788"/>
                  </a:lnTo>
                  <a:lnTo>
                    <a:pt x="902430" y="521172"/>
                  </a:lnTo>
                  <a:lnTo>
                    <a:pt x="855642" y="545530"/>
                  </a:lnTo>
                  <a:lnTo>
                    <a:pt x="798544" y="554208"/>
                  </a:lnTo>
                  <a:lnTo>
                    <a:pt x="778492" y="553007"/>
                  </a:lnTo>
                  <a:lnTo>
                    <a:pt x="758904" y="549652"/>
                  </a:lnTo>
                  <a:lnTo>
                    <a:pt x="740054" y="544224"/>
                  </a:lnTo>
                  <a:lnTo>
                    <a:pt x="722217" y="536809"/>
                  </a:lnTo>
                  <a:lnTo>
                    <a:pt x="698251" y="575605"/>
                  </a:lnTo>
                  <a:lnTo>
                    <a:pt x="661466" y="605500"/>
                  </a:lnTo>
                  <a:lnTo>
                    <a:pt x="615378" y="625003"/>
                  </a:lnTo>
                  <a:lnTo>
                    <a:pt x="563505" y="632617"/>
                  </a:lnTo>
                  <a:lnTo>
                    <a:pt x="509365" y="626852"/>
                  </a:lnTo>
                  <a:lnTo>
                    <a:pt x="482022" y="618182"/>
                  </a:lnTo>
                  <a:lnTo>
                    <a:pt x="457120" y="606071"/>
                  </a:lnTo>
                  <a:lnTo>
                    <a:pt x="435195" y="590794"/>
                  </a:lnTo>
                  <a:lnTo>
                    <a:pt x="416782" y="572623"/>
                  </a:lnTo>
                  <a:lnTo>
                    <a:pt x="368736" y="589047"/>
                  </a:lnTo>
                  <a:lnTo>
                    <a:pt x="318634" y="594716"/>
                  </a:lnTo>
                  <a:lnTo>
                    <a:pt x="269033" y="590133"/>
                  </a:lnTo>
                  <a:lnTo>
                    <a:pt x="222491" y="575802"/>
                  </a:lnTo>
                  <a:lnTo>
                    <a:pt x="181564" y="552229"/>
                  </a:lnTo>
                  <a:lnTo>
                    <a:pt x="148812" y="519918"/>
                  </a:lnTo>
                  <a:lnTo>
                    <a:pt x="148177" y="519029"/>
                  </a:lnTo>
                  <a:lnTo>
                    <a:pt x="147415" y="518013"/>
                  </a:lnTo>
                  <a:lnTo>
                    <a:pt x="146780" y="517124"/>
                  </a:lnTo>
                  <a:lnTo>
                    <a:pt x="103147" y="514294"/>
                  </a:lnTo>
                  <a:lnTo>
                    <a:pt x="65563" y="499058"/>
                  </a:lnTo>
                  <a:lnTo>
                    <a:pt x="37980" y="473868"/>
                  </a:lnTo>
                  <a:lnTo>
                    <a:pt x="24352" y="441178"/>
                  </a:lnTo>
                  <a:lnTo>
                    <a:pt x="24217" y="422253"/>
                  </a:lnTo>
                  <a:lnTo>
                    <a:pt x="29178" y="403983"/>
                  </a:lnTo>
                  <a:lnTo>
                    <a:pt x="38996" y="386974"/>
                  </a:lnTo>
                  <a:lnTo>
                    <a:pt x="53435" y="371836"/>
                  </a:lnTo>
                  <a:lnTo>
                    <a:pt x="20907" y="348829"/>
                  </a:lnTo>
                  <a:lnTo>
                    <a:pt x="2667" y="318750"/>
                  </a:lnTo>
                  <a:lnTo>
                    <a:pt x="0" y="285432"/>
                  </a:lnTo>
                  <a:lnTo>
                    <a:pt x="14192" y="252710"/>
                  </a:lnTo>
                  <a:lnTo>
                    <a:pt x="29785" y="236382"/>
                  </a:lnTo>
                  <a:lnTo>
                    <a:pt x="49498" y="223531"/>
                  </a:lnTo>
                  <a:lnTo>
                    <a:pt x="72449" y="214633"/>
                  </a:lnTo>
                  <a:lnTo>
                    <a:pt x="97758" y="210165"/>
                  </a:lnTo>
                  <a:lnTo>
                    <a:pt x="98647" y="208260"/>
                  </a:lnTo>
                  <a:close/>
                </a:path>
                <a:path w="1093470" h="633095">
                  <a:moveTo>
                    <a:pt x="118713" y="381107"/>
                  </a:moveTo>
                  <a:lnTo>
                    <a:pt x="101994" y="381067"/>
                  </a:lnTo>
                  <a:lnTo>
                    <a:pt x="85550" y="379075"/>
                  </a:lnTo>
                  <a:lnTo>
                    <a:pt x="69653" y="375177"/>
                  </a:lnTo>
                  <a:lnTo>
                    <a:pt x="54578" y="369423"/>
                  </a:lnTo>
                </a:path>
                <a:path w="1093470" h="633095">
                  <a:moveTo>
                    <a:pt x="175228" y="508742"/>
                  </a:moveTo>
                  <a:lnTo>
                    <a:pt x="168396" y="510668"/>
                  </a:lnTo>
                  <a:lnTo>
                    <a:pt x="161432" y="512250"/>
                  </a:lnTo>
                  <a:lnTo>
                    <a:pt x="154350" y="513474"/>
                  </a:lnTo>
                  <a:lnTo>
                    <a:pt x="147161" y="514330"/>
                  </a:lnTo>
                </a:path>
                <a:path w="1093470" h="633095">
                  <a:moveTo>
                    <a:pt x="416782" y="570083"/>
                  </a:moveTo>
                  <a:lnTo>
                    <a:pt x="411928" y="563989"/>
                  </a:lnTo>
                  <a:lnTo>
                    <a:pt x="407479" y="557716"/>
                  </a:lnTo>
                  <a:lnTo>
                    <a:pt x="403459" y="551277"/>
                  </a:lnTo>
                  <a:lnTo>
                    <a:pt x="399891" y="544683"/>
                  </a:lnTo>
                </a:path>
                <a:path w="1093470" h="633095">
                  <a:moveTo>
                    <a:pt x="729075" y="506583"/>
                  </a:moveTo>
                  <a:lnTo>
                    <a:pt x="728148" y="513681"/>
                  </a:lnTo>
                  <a:lnTo>
                    <a:pt x="726709" y="520696"/>
                  </a:lnTo>
                  <a:lnTo>
                    <a:pt x="724771" y="527639"/>
                  </a:lnTo>
                  <a:lnTo>
                    <a:pt x="722344" y="534523"/>
                  </a:lnTo>
                </a:path>
                <a:path w="1093470" h="633095">
                  <a:moveTo>
                    <a:pt x="863187" y="333863"/>
                  </a:moveTo>
                  <a:lnTo>
                    <a:pt x="897530" y="352141"/>
                  </a:lnTo>
                  <a:lnTo>
                    <a:pt x="923528" y="376741"/>
                  </a:lnTo>
                  <a:lnTo>
                    <a:pt x="939928" y="406032"/>
                  </a:lnTo>
                  <a:lnTo>
                    <a:pt x="945483" y="438384"/>
                  </a:lnTo>
                </a:path>
                <a:path w="1093470" h="633095">
                  <a:moveTo>
                    <a:pt x="1057243" y="222611"/>
                  </a:moveTo>
                  <a:lnTo>
                    <a:pt x="1050258" y="233616"/>
                  </a:lnTo>
                  <a:lnTo>
                    <a:pt x="1041749" y="243883"/>
                  </a:lnTo>
                  <a:lnTo>
                    <a:pt x="1031811" y="253293"/>
                  </a:lnTo>
                  <a:lnTo>
                    <a:pt x="1020540" y="261727"/>
                  </a:lnTo>
                </a:path>
                <a:path w="1093470" h="633095">
                  <a:moveTo>
                    <a:pt x="969359" y="77196"/>
                  </a:moveTo>
                  <a:lnTo>
                    <a:pt x="970756" y="83419"/>
                  </a:lnTo>
                  <a:lnTo>
                    <a:pt x="971391" y="89515"/>
                  </a:lnTo>
                  <a:lnTo>
                    <a:pt x="971264" y="95738"/>
                  </a:lnTo>
                </a:path>
                <a:path w="1093470" h="633095">
                  <a:moveTo>
                    <a:pt x="735425" y="55733"/>
                  </a:moveTo>
                  <a:lnTo>
                    <a:pt x="739326" y="49399"/>
                  </a:lnTo>
                  <a:lnTo>
                    <a:pt x="743775" y="43350"/>
                  </a:lnTo>
                  <a:lnTo>
                    <a:pt x="748748" y="37588"/>
                  </a:lnTo>
                  <a:lnTo>
                    <a:pt x="754221" y="32111"/>
                  </a:lnTo>
                </a:path>
                <a:path w="1093470" h="633095">
                  <a:moveTo>
                    <a:pt x="560038" y="66909"/>
                  </a:moveTo>
                  <a:lnTo>
                    <a:pt x="561943" y="59924"/>
                  </a:lnTo>
                  <a:lnTo>
                    <a:pt x="564991" y="53066"/>
                  </a:lnTo>
                  <a:lnTo>
                    <a:pt x="569055" y="46589"/>
                  </a:lnTo>
                </a:path>
                <a:path w="1093470" h="633095">
                  <a:moveTo>
                    <a:pt x="354044" y="73894"/>
                  </a:moveTo>
                  <a:lnTo>
                    <a:pt x="362827" y="78202"/>
                  </a:lnTo>
                  <a:lnTo>
                    <a:pt x="371252" y="82927"/>
                  </a:lnTo>
                  <a:lnTo>
                    <a:pt x="379297" y="88056"/>
                  </a:lnTo>
                  <a:lnTo>
                    <a:pt x="386937" y="93579"/>
                  </a:lnTo>
                </a:path>
                <a:path w="1093470" h="633095">
                  <a:moveTo>
                    <a:pt x="104362" y="228961"/>
                  </a:moveTo>
                  <a:lnTo>
                    <a:pt x="101695" y="222230"/>
                  </a:lnTo>
                  <a:lnTo>
                    <a:pt x="99790" y="215245"/>
                  </a:lnTo>
                  <a:lnTo>
                    <a:pt x="98647" y="208260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46326" y="4057650"/>
              <a:ext cx="1273175" cy="846455"/>
            </a:xfrm>
            <a:custGeom>
              <a:avLst/>
              <a:gdLst/>
              <a:ahLst/>
              <a:cxnLst/>
              <a:rect l="l" t="t" r="r" b="b"/>
              <a:pathLst>
                <a:path w="1273175" h="846454">
                  <a:moveTo>
                    <a:pt x="0" y="0"/>
                  </a:moveTo>
                  <a:lnTo>
                    <a:pt x="0" y="468375"/>
                  </a:lnTo>
                  <a:lnTo>
                    <a:pt x="86232" y="468375"/>
                  </a:lnTo>
                </a:path>
                <a:path w="1273175" h="846454">
                  <a:moveTo>
                    <a:pt x="1234948" y="0"/>
                  </a:moveTo>
                  <a:lnTo>
                    <a:pt x="1234948" y="468375"/>
                  </a:lnTo>
                  <a:lnTo>
                    <a:pt x="1175004" y="468375"/>
                  </a:lnTo>
                </a:path>
                <a:path w="1273175" h="846454">
                  <a:moveTo>
                    <a:pt x="1273048" y="846455"/>
                  </a:moveTo>
                  <a:lnTo>
                    <a:pt x="1273048" y="467868"/>
                  </a:lnTo>
                  <a:lnTo>
                    <a:pt x="1175004" y="467868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46326" y="4525518"/>
              <a:ext cx="86360" cy="379095"/>
            </a:xfrm>
            <a:custGeom>
              <a:avLst/>
              <a:gdLst/>
              <a:ahLst/>
              <a:cxnLst/>
              <a:rect l="l" t="t" r="r" b="b"/>
              <a:pathLst>
                <a:path w="86360" h="379095">
                  <a:moveTo>
                    <a:pt x="0" y="378586"/>
                  </a:moveTo>
                  <a:lnTo>
                    <a:pt x="0" y="0"/>
                  </a:lnTo>
                  <a:lnTo>
                    <a:pt x="86232" y="0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2173858" y="4288916"/>
            <a:ext cx="615315" cy="318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1060"/>
              </a:lnSpc>
              <a:spcBef>
                <a:spcPts val="105"/>
              </a:spcBef>
            </a:pPr>
            <a:r>
              <a:rPr sz="1050" spc="-25" dirty="0">
                <a:solidFill>
                  <a:srgbClr val="FFFFFF"/>
                </a:solidFill>
                <a:latin typeface="Arial"/>
                <a:cs typeface="Arial"/>
              </a:rPr>
              <a:t>172.17.0.1</a:t>
            </a:r>
            <a:endParaRPr sz="1050">
              <a:latin typeface="Arial"/>
              <a:cs typeface="Arial"/>
            </a:endParaRPr>
          </a:p>
          <a:p>
            <a:pPr marL="13335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docker0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211580" y="3584828"/>
            <a:ext cx="904875" cy="685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5609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 marL="373380">
              <a:lnSpc>
                <a:spcPct val="100000"/>
              </a:lnSpc>
              <a:spcBef>
                <a:spcPts val="35"/>
              </a:spcBef>
            </a:pPr>
            <a:r>
              <a:rPr sz="1050" spc="-55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172.17.0.2</a:t>
            </a:r>
            <a:endParaRPr sz="105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820923" y="3584828"/>
            <a:ext cx="1066800" cy="673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  <a:p>
            <a:pPr marL="450850">
              <a:lnSpc>
                <a:spcPct val="100000"/>
              </a:lnSpc>
              <a:spcBef>
                <a:spcPts val="625"/>
              </a:spcBef>
            </a:pPr>
            <a:r>
              <a:rPr sz="1050" spc="-25" dirty="0">
                <a:solidFill>
                  <a:srgbClr val="FFFFFF"/>
                </a:solidFill>
                <a:latin typeface="Arial"/>
                <a:cs typeface="Arial"/>
              </a:rPr>
              <a:t>172.17.0.3</a:t>
            </a:r>
            <a:endParaRPr sz="105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83233" y="4629197"/>
            <a:ext cx="933450" cy="74485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172.17.0.4</a:t>
            </a:r>
            <a:endParaRPr sz="1050">
              <a:latin typeface="Arial"/>
              <a:cs typeface="Arial"/>
            </a:endParaRPr>
          </a:p>
          <a:p>
            <a:pPr marL="464184">
              <a:lnSpc>
                <a:spcPct val="100000"/>
              </a:lnSpc>
              <a:spcBef>
                <a:spcPts val="710"/>
              </a:spcBef>
            </a:pPr>
            <a:r>
              <a:rPr sz="1600" spc="-2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 marL="401955">
              <a:lnSpc>
                <a:spcPct val="100000"/>
              </a:lnSpc>
              <a:spcBef>
                <a:spcPts val="35"/>
              </a:spcBef>
            </a:pPr>
            <a:r>
              <a:rPr sz="1050" spc="-55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859023" y="4596909"/>
            <a:ext cx="1031875" cy="77724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15925">
              <a:lnSpc>
                <a:spcPct val="100000"/>
              </a:lnSpc>
              <a:spcBef>
                <a:spcPts val="675"/>
              </a:spcBef>
            </a:pPr>
            <a:r>
              <a:rPr sz="1050" spc="-25" dirty="0">
                <a:solidFill>
                  <a:srgbClr val="FFFFFF"/>
                </a:solidFill>
                <a:latin typeface="Arial"/>
                <a:cs typeface="Arial"/>
              </a:rPr>
              <a:t>172.17.0.5</a:t>
            </a:r>
            <a:endParaRPr sz="1050">
              <a:latin typeface="Arial"/>
              <a:cs typeface="Arial"/>
            </a:endParaRPr>
          </a:p>
          <a:p>
            <a:pPr marL="62230">
              <a:lnSpc>
                <a:spcPct val="100000"/>
              </a:lnSpc>
              <a:spcBef>
                <a:spcPts val="865"/>
              </a:spcBef>
            </a:pPr>
            <a:r>
              <a:rPr sz="1600" spc="-2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8427719" y="3977640"/>
            <a:ext cx="2874645" cy="2334895"/>
            <a:chOff x="8427719" y="3977640"/>
            <a:chExt cx="2874645" cy="2334895"/>
          </a:xfrm>
        </p:grpSpPr>
        <p:sp>
          <p:nvSpPr>
            <p:cNvPr id="57" name="object 57"/>
            <p:cNvSpPr/>
            <p:nvPr/>
          </p:nvSpPr>
          <p:spPr>
            <a:xfrm>
              <a:off x="8427719" y="3977640"/>
              <a:ext cx="2874645" cy="2334895"/>
            </a:xfrm>
            <a:custGeom>
              <a:avLst/>
              <a:gdLst/>
              <a:ahLst/>
              <a:cxnLst/>
              <a:rect l="l" t="t" r="r" b="b"/>
              <a:pathLst>
                <a:path w="2874645" h="2334895">
                  <a:moveTo>
                    <a:pt x="0" y="2334768"/>
                  </a:moveTo>
                  <a:lnTo>
                    <a:pt x="2874264" y="2334768"/>
                  </a:lnTo>
                  <a:lnTo>
                    <a:pt x="2874264" y="0"/>
                  </a:lnTo>
                  <a:lnTo>
                    <a:pt x="0" y="0"/>
                  </a:lnTo>
                  <a:lnTo>
                    <a:pt x="0" y="2334768"/>
                  </a:lnTo>
                  <a:close/>
                </a:path>
              </a:pathLst>
            </a:custGeom>
            <a:solidFill>
              <a:srgbClr val="FF33CC">
                <a:alpha val="2117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27719" y="5730240"/>
              <a:ext cx="740664" cy="582168"/>
            </a:xfrm>
            <a:prstGeom prst="rect">
              <a:avLst/>
            </a:prstGeom>
          </p:spPr>
        </p:pic>
      </p:grpSp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8421623" y="3333750"/>
          <a:ext cx="2872735" cy="299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7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54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17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28575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ts val="1305"/>
                        </a:lnSpc>
                      </a:pPr>
                      <a:r>
                        <a:rPr sz="12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28575">
                      <a:solidFill>
                        <a:srgbClr val="6E22BB"/>
                      </a:solidFill>
                      <a:prstDash val="solid"/>
                    </a:lnT>
                    <a:lnB w="12700">
                      <a:solidFill>
                        <a:srgbClr val="6E22BB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T w="28575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BB0048"/>
                      </a:solidFill>
                      <a:prstDash val="solid"/>
                    </a:lnR>
                    <a:lnT w="12700">
                      <a:solidFill>
                        <a:srgbClr val="BB2294"/>
                      </a:solidFill>
                      <a:prstDash val="solid"/>
                    </a:lnT>
                    <a:solidFill>
                      <a:srgbClr val="FF33CC">
                        <a:alpha val="2117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19050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ts val="1390"/>
                        </a:lnSpc>
                      </a:pPr>
                      <a:r>
                        <a:rPr sz="12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28575">
                      <a:solidFill>
                        <a:srgbClr val="6E22BB"/>
                      </a:solidFill>
                      <a:prstDash val="solid"/>
                    </a:lnT>
                    <a:lnB w="12700">
                      <a:solidFill>
                        <a:srgbClr val="6E22BB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T w="19050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150">
                <a:tc gridSpan="3">
                  <a:txBody>
                    <a:bodyPr/>
                    <a:lstStyle/>
                    <a:p>
                      <a:pPr marL="348615">
                        <a:lnSpc>
                          <a:spcPts val="1700"/>
                        </a:lnSpc>
                      </a:pPr>
                      <a:r>
                        <a:rPr sz="1600" spc="-2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Web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285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-1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B w="12700">
                      <a:solidFill>
                        <a:srgbClr val="BB0048"/>
                      </a:solidFill>
                      <a:prstDash val="solid"/>
                    </a:lnB>
                    <a:solidFill>
                      <a:srgbClr val="FF00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BB0048"/>
                      </a:solidFill>
                      <a:prstDash val="solid"/>
                    </a:lnR>
                    <a:lnT w="12700">
                      <a:solidFill>
                        <a:srgbClr val="BB2294"/>
                      </a:solidFill>
                      <a:prstDash val="solid"/>
                    </a:lnT>
                    <a:solidFill>
                      <a:srgbClr val="FF33CC">
                        <a:alpha val="21174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8615">
                        <a:lnSpc>
                          <a:spcPts val="1795"/>
                        </a:lnSpc>
                      </a:pPr>
                      <a:r>
                        <a:rPr sz="1600" spc="-2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Web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28638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-1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B w="12700">
                      <a:solidFill>
                        <a:srgbClr val="BB0048"/>
                      </a:solidFill>
                      <a:prstDash val="solid"/>
                    </a:lnB>
                    <a:solidFill>
                      <a:srgbClr val="FF00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9975"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895985">
                        <a:lnSpc>
                          <a:spcPct val="100000"/>
                        </a:lnSpc>
                      </a:pPr>
                      <a:r>
                        <a:rPr sz="1800" spc="-135" dirty="0">
                          <a:solidFill>
                            <a:srgbClr val="0E6EC5"/>
                          </a:solidFill>
                          <a:latin typeface="Arial"/>
                          <a:cs typeface="Arial"/>
                        </a:rPr>
                        <a:t>Docker</a:t>
                      </a:r>
                      <a:r>
                        <a:rPr sz="1800" spc="20" dirty="0">
                          <a:solidFill>
                            <a:srgbClr val="0E6EC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solidFill>
                            <a:srgbClr val="0E6EC5"/>
                          </a:solidFill>
                          <a:latin typeface="Arial"/>
                          <a:cs typeface="Arial"/>
                        </a:rPr>
                        <a:t>Host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B2294"/>
                      </a:solidFill>
                      <a:prstDash val="solid"/>
                    </a:lnL>
                    <a:lnR w="12700">
                      <a:solidFill>
                        <a:srgbClr val="BB2294"/>
                      </a:solidFill>
                      <a:prstDash val="solid"/>
                    </a:lnR>
                    <a:lnT w="12700" cap="flat" cmpd="sng" algn="ctr">
                      <a:solidFill>
                        <a:srgbClr val="BB00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BB229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0" name="object 60"/>
          <p:cNvSpPr/>
          <p:nvPr/>
        </p:nvSpPr>
        <p:spPr>
          <a:xfrm>
            <a:off x="4719828" y="3291840"/>
            <a:ext cx="2874645" cy="2967355"/>
          </a:xfrm>
          <a:custGeom>
            <a:avLst/>
            <a:gdLst/>
            <a:ahLst/>
            <a:cxnLst/>
            <a:rect l="l" t="t" r="r" b="b"/>
            <a:pathLst>
              <a:path w="2874645" h="2967354">
                <a:moveTo>
                  <a:pt x="2874264" y="0"/>
                </a:moveTo>
                <a:lnTo>
                  <a:pt x="0" y="0"/>
                </a:lnTo>
                <a:lnTo>
                  <a:pt x="0" y="2967227"/>
                </a:lnTo>
                <a:lnTo>
                  <a:pt x="2874264" y="2967227"/>
                </a:lnTo>
                <a:lnTo>
                  <a:pt x="2874264" y="0"/>
                </a:lnTo>
                <a:close/>
              </a:path>
            </a:pathLst>
          </a:custGeom>
          <a:solidFill>
            <a:srgbClr val="FF33CC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4719828" y="3291840"/>
            <a:ext cx="2874645" cy="2967355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894715">
              <a:lnSpc>
                <a:spcPct val="100000"/>
              </a:lnSpc>
              <a:spcBef>
                <a:spcPts val="1095"/>
              </a:spcBef>
            </a:pPr>
            <a:r>
              <a:rPr sz="1800" spc="-135" dirty="0">
                <a:solidFill>
                  <a:srgbClr val="0E6EC5"/>
                </a:solidFill>
                <a:latin typeface="Arial"/>
                <a:cs typeface="Arial"/>
              </a:rPr>
              <a:t>Docker</a:t>
            </a:r>
            <a:r>
              <a:rPr sz="1800" spc="10" dirty="0">
                <a:solidFill>
                  <a:srgbClr val="0E6EC5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0E6EC5"/>
                </a:solidFill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2" name="object 6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19828" y="5676900"/>
            <a:ext cx="740663" cy="582168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5611367" y="4096511"/>
            <a:ext cx="1089660" cy="63119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171450" rIns="0" bIns="0" rtlCol="0">
            <a:spAutoFit/>
          </a:bodyPr>
          <a:lstStyle/>
          <a:p>
            <a:pPr marL="348615">
              <a:lnSpc>
                <a:spcPct val="100000"/>
              </a:lnSpc>
              <a:spcBef>
                <a:spcPts val="1350"/>
              </a:spcBef>
            </a:pPr>
            <a:r>
              <a:rPr sz="1600" spc="-2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 marL="285750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460491" y="3983735"/>
            <a:ext cx="1393190" cy="858519"/>
          </a:xfrm>
          <a:custGeom>
            <a:avLst/>
            <a:gdLst/>
            <a:ahLst/>
            <a:cxnLst/>
            <a:rect l="l" t="t" r="r" b="b"/>
            <a:pathLst>
              <a:path w="1393190" h="858520">
                <a:moveTo>
                  <a:pt x="0" y="858012"/>
                </a:moveTo>
                <a:lnTo>
                  <a:pt x="1392936" y="858012"/>
                </a:lnTo>
                <a:lnTo>
                  <a:pt x="1392936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4710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spc="-260" dirty="0"/>
              <a:t>User-</a:t>
            </a:r>
            <a:r>
              <a:rPr spc="-160" dirty="0"/>
              <a:t>defined</a:t>
            </a:r>
            <a:r>
              <a:rPr spc="-175" dirty="0"/>
              <a:t> </a:t>
            </a:r>
            <a:r>
              <a:rPr spc="-140" dirty="0"/>
              <a:t>networks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24000" y="1854707"/>
            <a:ext cx="4536440" cy="3749675"/>
            <a:chOff x="1429258" y="1813305"/>
            <a:chExt cx="4536440" cy="3749675"/>
          </a:xfrm>
        </p:grpSpPr>
        <p:sp>
          <p:nvSpPr>
            <p:cNvPr id="4" name="object 4"/>
            <p:cNvSpPr/>
            <p:nvPr/>
          </p:nvSpPr>
          <p:spPr>
            <a:xfrm>
              <a:off x="1435608" y="1819655"/>
              <a:ext cx="4523740" cy="3736975"/>
            </a:xfrm>
            <a:custGeom>
              <a:avLst/>
              <a:gdLst/>
              <a:ahLst/>
              <a:cxnLst/>
              <a:rect l="l" t="t" r="r" b="b"/>
              <a:pathLst>
                <a:path w="4523740" h="3736975">
                  <a:moveTo>
                    <a:pt x="4523232" y="0"/>
                  </a:moveTo>
                  <a:lnTo>
                    <a:pt x="0" y="0"/>
                  </a:lnTo>
                  <a:lnTo>
                    <a:pt x="0" y="3736848"/>
                  </a:lnTo>
                  <a:lnTo>
                    <a:pt x="4523232" y="3736848"/>
                  </a:lnTo>
                  <a:lnTo>
                    <a:pt x="4523232" y="0"/>
                  </a:lnTo>
                  <a:close/>
                </a:path>
              </a:pathLst>
            </a:custGeom>
            <a:solidFill>
              <a:srgbClr val="FF33CC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5608" y="1819655"/>
              <a:ext cx="4523740" cy="3736975"/>
            </a:xfrm>
            <a:custGeom>
              <a:avLst/>
              <a:gdLst/>
              <a:ahLst/>
              <a:cxnLst/>
              <a:rect l="l" t="t" r="r" b="b"/>
              <a:pathLst>
                <a:path w="4523740" h="3736975">
                  <a:moveTo>
                    <a:pt x="0" y="3736848"/>
                  </a:moveTo>
                  <a:lnTo>
                    <a:pt x="4523232" y="3736848"/>
                  </a:lnTo>
                  <a:lnTo>
                    <a:pt x="4523232" y="0"/>
                  </a:lnTo>
                  <a:lnTo>
                    <a:pt x="0" y="0"/>
                  </a:lnTo>
                  <a:lnTo>
                    <a:pt x="0" y="3736848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154933" y="5212207"/>
            <a:ext cx="1097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solidFill>
                  <a:srgbClr val="0E6EC5"/>
                </a:solidFill>
                <a:latin typeface="Arial"/>
                <a:cs typeface="Arial"/>
              </a:rPr>
              <a:t>Docker</a:t>
            </a:r>
            <a:r>
              <a:rPr sz="1800" spc="20" dirty="0">
                <a:solidFill>
                  <a:srgbClr val="0E6EC5"/>
                </a:solidFill>
                <a:latin typeface="Arial"/>
                <a:cs typeface="Arial"/>
              </a:rPr>
              <a:t> </a:t>
            </a:r>
            <a:r>
              <a:rPr sz="1800" spc="-140" dirty="0">
                <a:solidFill>
                  <a:srgbClr val="0E6EC5"/>
                </a:solidFill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84604" y="1950720"/>
            <a:ext cx="3266058" cy="3688080"/>
            <a:chOff x="1784604" y="1950720"/>
            <a:chExt cx="3266058" cy="368808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4604" y="5056632"/>
              <a:ext cx="740663" cy="5821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02536" y="1950720"/>
              <a:ext cx="942340" cy="508000"/>
            </a:xfrm>
            <a:custGeom>
              <a:avLst/>
              <a:gdLst/>
              <a:ahLst/>
              <a:cxnLst/>
              <a:rect l="l" t="t" r="r" b="b"/>
              <a:pathLst>
                <a:path w="942339" h="508000">
                  <a:moveTo>
                    <a:pt x="941832" y="0"/>
                  </a:moveTo>
                  <a:lnTo>
                    <a:pt x="0" y="0"/>
                  </a:lnTo>
                  <a:lnTo>
                    <a:pt x="0" y="507491"/>
                  </a:lnTo>
                  <a:lnTo>
                    <a:pt x="941832" y="507491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02536" y="1950720"/>
              <a:ext cx="942340" cy="508000"/>
            </a:xfrm>
            <a:custGeom>
              <a:avLst/>
              <a:gdLst/>
              <a:ahLst/>
              <a:cxnLst/>
              <a:rect l="l" t="t" r="r" b="b"/>
              <a:pathLst>
                <a:path w="942339" h="508000">
                  <a:moveTo>
                    <a:pt x="0" y="507491"/>
                  </a:moveTo>
                  <a:lnTo>
                    <a:pt x="941832" y="507491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50749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01083" y="1967484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69">
                  <a:moveTo>
                    <a:pt x="940308" y="0"/>
                  </a:moveTo>
                  <a:lnTo>
                    <a:pt x="0" y="0"/>
                  </a:lnTo>
                  <a:lnTo>
                    <a:pt x="0" y="509015"/>
                  </a:lnTo>
                  <a:lnTo>
                    <a:pt x="940308" y="509015"/>
                  </a:lnTo>
                  <a:lnTo>
                    <a:pt x="94030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01083" y="1967484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69">
                  <a:moveTo>
                    <a:pt x="0" y="509015"/>
                  </a:moveTo>
                  <a:lnTo>
                    <a:pt x="940308" y="509015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509015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94916" y="4012692"/>
              <a:ext cx="942340" cy="508000"/>
            </a:xfrm>
            <a:custGeom>
              <a:avLst/>
              <a:gdLst/>
              <a:ahLst/>
              <a:cxnLst/>
              <a:rect l="l" t="t" r="r" b="b"/>
              <a:pathLst>
                <a:path w="942339" h="508000">
                  <a:moveTo>
                    <a:pt x="941832" y="0"/>
                  </a:moveTo>
                  <a:lnTo>
                    <a:pt x="0" y="0"/>
                  </a:lnTo>
                  <a:lnTo>
                    <a:pt x="0" y="507492"/>
                  </a:lnTo>
                  <a:lnTo>
                    <a:pt x="941832" y="507492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94916" y="4012692"/>
              <a:ext cx="942340" cy="508000"/>
            </a:xfrm>
            <a:custGeom>
              <a:avLst/>
              <a:gdLst/>
              <a:ahLst/>
              <a:cxnLst/>
              <a:rect l="l" t="t" r="r" b="b"/>
              <a:pathLst>
                <a:path w="942339" h="508000">
                  <a:moveTo>
                    <a:pt x="0" y="507492"/>
                  </a:moveTo>
                  <a:lnTo>
                    <a:pt x="941832" y="507492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507492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10227" y="3977640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940308" y="0"/>
                  </a:moveTo>
                  <a:lnTo>
                    <a:pt x="0" y="0"/>
                  </a:lnTo>
                  <a:lnTo>
                    <a:pt x="0" y="509016"/>
                  </a:lnTo>
                  <a:lnTo>
                    <a:pt x="940308" y="509016"/>
                  </a:lnTo>
                  <a:lnTo>
                    <a:pt x="94030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10227" y="3977640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0" y="509016"/>
                  </a:moveTo>
                  <a:lnTo>
                    <a:pt x="940308" y="509016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509016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74214" y="2458974"/>
              <a:ext cx="2106930" cy="1519555"/>
            </a:xfrm>
            <a:custGeom>
              <a:avLst/>
              <a:gdLst/>
              <a:ahLst/>
              <a:cxnLst/>
              <a:rect l="l" t="t" r="r" b="b"/>
              <a:pathLst>
                <a:path w="2106929" h="1519554">
                  <a:moveTo>
                    <a:pt x="0" y="0"/>
                  </a:moveTo>
                  <a:lnTo>
                    <a:pt x="0" y="641096"/>
                  </a:lnTo>
                  <a:lnTo>
                    <a:pt x="589407" y="641096"/>
                  </a:lnTo>
                </a:path>
                <a:path w="2106929" h="1519554">
                  <a:moveTo>
                    <a:pt x="2106803" y="24384"/>
                  </a:moveTo>
                  <a:lnTo>
                    <a:pt x="2106803" y="640714"/>
                  </a:lnTo>
                  <a:lnTo>
                    <a:pt x="1677924" y="640714"/>
                  </a:lnTo>
                </a:path>
                <a:path w="2106929" h="1519554">
                  <a:moveTo>
                    <a:pt x="2106803" y="1519555"/>
                  </a:moveTo>
                  <a:lnTo>
                    <a:pt x="2106803" y="641603"/>
                  </a:lnTo>
                  <a:lnTo>
                    <a:pt x="1677924" y="641603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66594" y="3100578"/>
              <a:ext cx="596900" cy="912494"/>
            </a:xfrm>
            <a:custGeom>
              <a:avLst/>
              <a:gdLst/>
              <a:ahLst/>
              <a:cxnLst/>
              <a:rect l="l" t="t" r="r" b="b"/>
              <a:pathLst>
                <a:path w="596900" h="912495">
                  <a:moveTo>
                    <a:pt x="0" y="912495"/>
                  </a:moveTo>
                  <a:lnTo>
                    <a:pt x="0" y="0"/>
                  </a:lnTo>
                  <a:lnTo>
                    <a:pt x="596645" y="0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58701" y="2785002"/>
              <a:ext cx="1094740" cy="633095"/>
            </a:xfrm>
            <a:custGeom>
              <a:avLst/>
              <a:gdLst/>
              <a:ahLst/>
              <a:cxnLst/>
              <a:rect l="l" t="t" r="r" b="b"/>
              <a:pathLst>
                <a:path w="1094739" h="633095">
                  <a:moveTo>
                    <a:pt x="674633" y="0"/>
                  </a:moveTo>
                  <a:lnTo>
                    <a:pt x="632616" y="4361"/>
                  </a:lnTo>
                  <a:lnTo>
                    <a:pt x="595743" y="20820"/>
                  </a:lnTo>
                  <a:lnTo>
                    <a:pt x="568799" y="48113"/>
                  </a:lnTo>
                  <a:lnTo>
                    <a:pt x="561594" y="42900"/>
                  </a:lnTo>
                  <a:lnTo>
                    <a:pt x="553924" y="38127"/>
                  </a:lnTo>
                  <a:lnTo>
                    <a:pt x="545849" y="33807"/>
                  </a:lnTo>
                  <a:lnTo>
                    <a:pt x="537430" y="29952"/>
                  </a:lnTo>
                  <a:lnTo>
                    <a:pt x="485997" y="17907"/>
                  </a:lnTo>
                  <a:lnTo>
                    <a:pt x="434480" y="22173"/>
                  </a:lnTo>
                  <a:lnTo>
                    <a:pt x="388750" y="41346"/>
                  </a:lnTo>
                  <a:lnTo>
                    <a:pt x="354677" y="74021"/>
                  </a:lnTo>
                  <a:lnTo>
                    <a:pt x="328981" y="64321"/>
                  </a:lnTo>
                  <a:lnTo>
                    <a:pt x="301797" y="58146"/>
                  </a:lnTo>
                  <a:lnTo>
                    <a:pt x="273684" y="55590"/>
                  </a:lnTo>
                  <a:lnTo>
                    <a:pt x="245203" y="56749"/>
                  </a:lnTo>
                  <a:lnTo>
                    <a:pt x="192813" y="69287"/>
                  </a:lnTo>
                  <a:lnTo>
                    <a:pt x="149567" y="93201"/>
                  </a:lnTo>
                  <a:lnTo>
                    <a:pt x="117873" y="125996"/>
                  </a:lnTo>
                  <a:lnTo>
                    <a:pt x="100138" y="165180"/>
                  </a:lnTo>
                  <a:lnTo>
                    <a:pt x="98772" y="208260"/>
                  </a:lnTo>
                  <a:lnTo>
                    <a:pt x="97883" y="210165"/>
                  </a:lnTo>
                  <a:lnTo>
                    <a:pt x="49559" y="223531"/>
                  </a:lnTo>
                  <a:lnTo>
                    <a:pt x="14190" y="252710"/>
                  </a:lnTo>
                  <a:lnTo>
                    <a:pt x="0" y="285432"/>
                  </a:lnTo>
                  <a:lnTo>
                    <a:pt x="2680" y="318750"/>
                  </a:lnTo>
                  <a:lnTo>
                    <a:pt x="20958" y="348829"/>
                  </a:lnTo>
                  <a:lnTo>
                    <a:pt x="53560" y="371836"/>
                  </a:lnTo>
                  <a:lnTo>
                    <a:pt x="39104" y="386974"/>
                  </a:lnTo>
                  <a:lnTo>
                    <a:pt x="29255" y="403983"/>
                  </a:lnTo>
                  <a:lnTo>
                    <a:pt x="24288" y="422253"/>
                  </a:lnTo>
                  <a:lnTo>
                    <a:pt x="24477" y="441178"/>
                  </a:lnTo>
                  <a:lnTo>
                    <a:pt x="38107" y="473868"/>
                  </a:lnTo>
                  <a:lnTo>
                    <a:pt x="65704" y="499058"/>
                  </a:lnTo>
                  <a:lnTo>
                    <a:pt x="103326" y="514294"/>
                  </a:lnTo>
                  <a:lnTo>
                    <a:pt x="147032" y="517124"/>
                  </a:lnTo>
                  <a:lnTo>
                    <a:pt x="149064" y="519918"/>
                  </a:lnTo>
                  <a:lnTo>
                    <a:pt x="181827" y="552229"/>
                  </a:lnTo>
                  <a:lnTo>
                    <a:pt x="222785" y="575802"/>
                  </a:lnTo>
                  <a:lnTo>
                    <a:pt x="269380" y="590133"/>
                  </a:lnTo>
                  <a:lnTo>
                    <a:pt x="319056" y="594716"/>
                  </a:lnTo>
                  <a:lnTo>
                    <a:pt x="369253" y="589047"/>
                  </a:lnTo>
                  <a:lnTo>
                    <a:pt x="417415" y="572623"/>
                  </a:lnTo>
                  <a:lnTo>
                    <a:pt x="435828" y="590794"/>
                  </a:lnTo>
                  <a:lnTo>
                    <a:pt x="457753" y="606071"/>
                  </a:lnTo>
                  <a:lnTo>
                    <a:pt x="482655" y="618182"/>
                  </a:lnTo>
                  <a:lnTo>
                    <a:pt x="509998" y="626852"/>
                  </a:lnTo>
                  <a:lnTo>
                    <a:pt x="564276" y="632617"/>
                  </a:lnTo>
                  <a:lnTo>
                    <a:pt x="616255" y="625003"/>
                  </a:lnTo>
                  <a:lnTo>
                    <a:pt x="662419" y="605500"/>
                  </a:lnTo>
                  <a:lnTo>
                    <a:pt x="699250" y="575605"/>
                  </a:lnTo>
                  <a:lnTo>
                    <a:pt x="723231" y="536809"/>
                  </a:lnTo>
                  <a:lnTo>
                    <a:pt x="741070" y="544224"/>
                  </a:lnTo>
                  <a:lnTo>
                    <a:pt x="759934" y="549652"/>
                  </a:lnTo>
                  <a:lnTo>
                    <a:pt x="779559" y="553007"/>
                  </a:lnTo>
                  <a:lnTo>
                    <a:pt x="799685" y="554208"/>
                  </a:lnTo>
                  <a:lnTo>
                    <a:pt x="856803" y="545530"/>
                  </a:lnTo>
                  <a:lnTo>
                    <a:pt x="903634" y="521172"/>
                  </a:lnTo>
                  <a:lnTo>
                    <a:pt x="935416" y="484788"/>
                  </a:lnTo>
                  <a:lnTo>
                    <a:pt x="947386" y="440035"/>
                  </a:lnTo>
                  <a:lnTo>
                    <a:pt x="968964" y="436477"/>
                  </a:lnTo>
                  <a:lnTo>
                    <a:pt x="1009358" y="423122"/>
                  </a:lnTo>
                  <a:lnTo>
                    <a:pt x="1065343" y="382021"/>
                  </a:lnTo>
                  <a:lnTo>
                    <a:pt x="1087858" y="344241"/>
                  </a:lnTo>
                  <a:lnTo>
                    <a:pt x="1094675" y="303261"/>
                  </a:lnTo>
                  <a:lnTo>
                    <a:pt x="1085277" y="262189"/>
                  </a:lnTo>
                  <a:lnTo>
                    <a:pt x="1059146" y="224135"/>
                  </a:lnTo>
                  <a:lnTo>
                    <a:pt x="1061686" y="219563"/>
                  </a:lnTo>
                  <a:lnTo>
                    <a:pt x="1063718" y="214991"/>
                  </a:lnTo>
                  <a:lnTo>
                    <a:pt x="1065369" y="210165"/>
                  </a:lnTo>
                  <a:lnTo>
                    <a:pt x="1068923" y="167957"/>
                  </a:lnTo>
                  <a:lnTo>
                    <a:pt x="1052272" y="129297"/>
                  </a:lnTo>
                  <a:lnTo>
                    <a:pt x="1018452" y="98401"/>
                  </a:lnTo>
                  <a:lnTo>
                    <a:pt x="970500" y="79482"/>
                  </a:lnTo>
                  <a:lnTo>
                    <a:pt x="964940" y="63365"/>
                  </a:lnTo>
                  <a:lnTo>
                    <a:pt x="928971" y="22967"/>
                  </a:lnTo>
                  <a:lnTo>
                    <a:pt x="886204" y="4425"/>
                  </a:lnTo>
                  <a:lnTo>
                    <a:pt x="839341" y="361"/>
                  </a:lnTo>
                  <a:lnTo>
                    <a:pt x="793954" y="10394"/>
                  </a:lnTo>
                  <a:lnTo>
                    <a:pt x="755616" y="34143"/>
                  </a:lnTo>
                  <a:lnTo>
                    <a:pt x="747369" y="26606"/>
                  </a:lnTo>
                  <a:lnTo>
                    <a:pt x="738122" y="19855"/>
                  </a:lnTo>
                  <a:lnTo>
                    <a:pt x="727969" y="13962"/>
                  </a:lnTo>
                  <a:lnTo>
                    <a:pt x="717008" y="8997"/>
                  </a:lnTo>
                  <a:lnTo>
                    <a:pt x="674633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58701" y="2785002"/>
              <a:ext cx="1094740" cy="633095"/>
            </a:xfrm>
            <a:custGeom>
              <a:avLst/>
              <a:gdLst/>
              <a:ahLst/>
              <a:cxnLst/>
              <a:rect l="l" t="t" r="r" b="b"/>
              <a:pathLst>
                <a:path w="1094739" h="633095">
                  <a:moveTo>
                    <a:pt x="98772" y="208260"/>
                  </a:moveTo>
                  <a:lnTo>
                    <a:pt x="100138" y="165180"/>
                  </a:lnTo>
                  <a:lnTo>
                    <a:pt x="117873" y="125996"/>
                  </a:lnTo>
                  <a:lnTo>
                    <a:pt x="149567" y="93201"/>
                  </a:lnTo>
                  <a:lnTo>
                    <a:pt x="192813" y="69287"/>
                  </a:lnTo>
                  <a:lnTo>
                    <a:pt x="245203" y="56749"/>
                  </a:lnTo>
                  <a:lnTo>
                    <a:pt x="273684" y="55590"/>
                  </a:lnTo>
                  <a:lnTo>
                    <a:pt x="301797" y="58146"/>
                  </a:lnTo>
                  <a:lnTo>
                    <a:pt x="328981" y="64321"/>
                  </a:lnTo>
                  <a:lnTo>
                    <a:pt x="354677" y="74021"/>
                  </a:lnTo>
                  <a:lnTo>
                    <a:pt x="388750" y="41346"/>
                  </a:lnTo>
                  <a:lnTo>
                    <a:pt x="434480" y="22173"/>
                  </a:lnTo>
                  <a:lnTo>
                    <a:pt x="485997" y="17907"/>
                  </a:lnTo>
                  <a:lnTo>
                    <a:pt x="537430" y="29952"/>
                  </a:lnTo>
                  <a:lnTo>
                    <a:pt x="545849" y="33807"/>
                  </a:lnTo>
                  <a:lnTo>
                    <a:pt x="553924" y="38127"/>
                  </a:lnTo>
                  <a:lnTo>
                    <a:pt x="561594" y="42900"/>
                  </a:lnTo>
                  <a:lnTo>
                    <a:pt x="568799" y="48113"/>
                  </a:lnTo>
                  <a:lnTo>
                    <a:pt x="595743" y="20820"/>
                  </a:lnTo>
                  <a:lnTo>
                    <a:pt x="632616" y="4361"/>
                  </a:lnTo>
                  <a:lnTo>
                    <a:pt x="674633" y="0"/>
                  </a:lnTo>
                  <a:lnTo>
                    <a:pt x="717008" y="8997"/>
                  </a:lnTo>
                  <a:lnTo>
                    <a:pt x="727969" y="13962"/>
                  </a:lnTo>
                  <a:lnTo>
                    <a:pt x="738122" y="19855"/>
                  </a:lnTo>
                  <a:lnTo>
                    <a:pt x="747369" y="26606"/>
                  </a:lnTo>
                  <a:lnTo>
                    <a:pt x="755616" y="34143"/>
                  </a:lnTo>
                  <a:lnTo>
                    <a:pt x="793954" y="10394"/>
                  </a:lnTo>
                  <a:lnTo>
                    <a:pt x="839341" y="361"/>
                  </a:lnTo>
                  <a:lnTo>
                    <a:pt x="886204" y="4425"/>
                  </a:lnTo>
                  <a:lnTo>
                    <a:pt x="928971" y="22967"/>
                  </a:lnTo>
                  <a:lnTo>
                    <a:pt x="943961" y="34798"/>
                  </a:lnTo>
                  <a:lnTo>
                    <a:pt x="956022" y="48367"/>
                  </a:lnTo>
                  <a:lnTo>
                    <a:pt x="964940" y="63365"/>
                  </a:lnTo>
                  <a:lnTo>
                    <a:pt x="970500" y="79482"/>
                  </a:lnTo>
                  <a:lnTo>
                    <a:pt x="1018452" y="98401"/>
                  </a:lnTo>
                  <a:lnTo>
                    <a:pt x="1052272" y="129297"/>
                  </a:lnTo>
                  <a:lnTo>
                    <a:pt x="1068923" y="167957"/>
                  </a:lnTo>
                  <a:lnTo>
                    <a:pt x="1065369" y="210165"/>
                  </a:lnTo>
                  <a:lnTo>
                    <a:pt x="1063718" y="214991"/>
                  </a:lnTo>
                  <a:lnTo>
                    <a:pt x="1061686" y="219563"/>
                  </a:lnTo>
                  <a:lnTo>
                    <a:pt x="1059146" y="224135"/>
                  </a:lnTo>
                  <a:lnTo>
                    <a:pt x="1085277" y="262189"/>
                  </a:lnTo>
                  <a:lnTo>
                    <a:pt x="1094675" y="303261"/>
                  </a:lnTo>
                  <a:lnTo>
                    <a:pt x="1087858" y="344241"/>
                  </a:lnTo>
                  <a:lnTo>
                    <a:pt x="1065343" y="382021"/>
                  </a:lnTo>
                  <a:lnTo>
                    <a:pt x="1027650" y="413492"/>
                  </a:lnTo>
                  <a:lnTo>
                    <a:pt x="989709" y="430811"/>
                  </a:lnTo>
                  <a:lnTo>
                    <a:pt x="947386" y="440035"/>
                  </a:lnTo>
                  <a:lnTo>
                    <a:pt x="935416" y="484788"/>
                  </a:lnTo>
                  <a:lnTo>
                    <a:pt x="903634" y="521172"/>
                  </a:lnTo>
                  <a:lnTo>
                    <a:pt x="856803" y="545530"/>
                  </a:lnTo>
                  <a:lnTo>
                    <a:pt x="799685" y="554208"/>
                  </a:lnTo>
                  <a:lnTo>
                    <a:pt x="779559" y="553007"/>
                  </a:lnTo>
                  <a:lnTo>
                    <a:pt x="759934" y="549652"/>
                  </a:lnTo>
                  <a:lnTo>
                    <a:pt x="741070" y="544224"/>
                  </a:lnTo>
                  <a:lnTo>
                    <a:pt x="723231" y="536809"/>
                  </a:lnTo>
                  <a:lnTo>
                    <a:pt x="699250" y="575605"/>
                  </a:lnTo>
                  <a:lnTo>
                    <a:pt x="662419" y="605500"/>
                  </a:lnTo>
                  <a:lnTo>
                    <a:pt x="616255" y="625003"/>
                  </a:lnTo>
                  <a:lnTo>
                    <a:pt x="564276" y="632617"/>
                  </a:lnTo>
                  <a:lnTo>
                    <a:pt x="509998" y="626852"/>
                  </a:lnTo>
                  <a:lnTo>
                    <a:pt x="482655" y="618182"/>
                  </a:lnTo>
                  <a:lnTo>
                    <a:pt x="457753" y="606071"/>
                  </a:lnTo>
                  <a:lnTo>
                    <a:pt x="435828" y="590794"/>
                  </a:lnTo>
                  <a:lnTo>
                    <a:pt x="417415" y="572623"/>
                  </a:lnTo>
                  <a:lnTo>
                    <a:pt x="369253" y="589047"/>
                  </a:lnTo>
                  <a:lnTo>
                    <a:pt x="319056" y="594716"/>
                  </a:lnTo>
                  <a:lnTo>
                    <a:pt x="269380" y="590133"/>
                  </a:lnTo>
                  <a:lnTo>
                    <a:pt x="222785" y="575802"/>
                  </a:lnTo>
                  <a:lnTo>
                    <a:pt x="181827" y="552229"/>
                  </a:lnTo>
                  <a:lnTo>
                    <a:pt x="149064" y="519918"/>
                  </a:lnTo>
                  <a:lnTo>
                    <a:pt x="148429" y="519029"/>
                  </a:lnTo>
                  <a:lnTo>
                    <a:pt x="147667" y="518013"/>
                  </a:lnTo>
                  <a:lnTo>
                    <a:pt x="147032" y="517124"/>
                  </a:lnTo>
                  <a:lnTo>
                    <a:pt x="103326" y="514294"/>
                  </a:lnTo>
                  <a:lnTo>
                    <a:pt x="65704" y="499058"/>
                  </a:lnTo>
                  <a:lnTo>
                    <a:pt x="38107" y="473868"/>
                  </a:lnTo>
                  <a:lnTo>
                    <a:pt x="24477" y="441178"/>
                  </a:lnTo>
                  <a:lnTo>
                    <a:pt x="24288" y="422253"/>
                  </a:lnTo>
                  <a:lnTo>
                    <a:pt x="29255" y="403983"/>
                  </a:lnTo>
                  <a:lnTo>
                    <a:pt x="39104" y="386974"/>
                  </a:lnTo>
                  <a:lnTo>
                    <a:pt x="53560" y="371836"/>
                  </a:lnTo>
                  <a:lnTo>
                    <a:pt x="20958" y="348829"/>
                  </a:lnTo>
                  <a:lnTo>
                    <a:pt x="2680" y="318750"/>
                  </a:lnTo>
                  <a:lnTo>
                    <a:pt x="0" y="285432"/>
                  </a:lnTo>
                  <a:lnTo>
                    <a:pt x="14190" y="252710"/>
                  </a:lnTo>
                  <a:lnTo>
                    <a:pt x="29803" y="236382"/>
                  </a:lnTo>
                  <a:lnTo>
                    <a:pt x="49559" y="223531"/>
                  </a:lnTo>
                  <a:lnTo>
                    <a:pt x="72554" y="214633"/>
                  </a:lnTo>
                  <a:lnTo>
                    <a:pt x="97883" y="210165"/>
                  </a:lnTo>
                  <a:lnTo>
                    <a:pt x="98772" y="208260"/>
                  </a:lnTo>
                  <a:close/>
                </a:path>
                <a:path w="1094739" h="633095">
                  <a:moveTo>
                    <a:pt x="118838" y="381107"/>
                  </a:moveTo>
                  <a:lnTo>
                    <a:pt x="102102" y="381067"/>
                  </a:lnTo>
                  <a:lnTo>
                    <a:pt x="85627" y="379075"/>
                  </a:lnTo>
                  <a:lnTo>
                    <a:pt x="69724" y="375177"/>
                  </a:lnTo>
                  <a:lnTo>
                    <a:pt x="54703" y="369423"/>
                  </a:lnTo>
                </a:path>
                <a:path w="1094739" h="633095">
                  <a:moveTo>
                    <a:pt x="175480" y="508742"/>
                  </a:moveTo>
                  <a:lnTo>
                    <a:pt x="168648" y="510668"/>
                  </a:lnTo>
                  <a:lnTo>
                    <a:pt x="161684" y="512250"/>
                  </a:lnTo>
                  <a:lnTo>
                    <a:pt x="154602" y="513474"/>
                  </a:lnTo>
                  <a:lnTo>
                    <a:pt x="147413" y="514330"/>
                  </a:lnTo>
                </a:path>
                <a:path w="1094739" h="633095">
                  <a:moveTo>
                    <a:pt x="417288" y="570083"/>
                  </a:moveTo>
                  <a:lnTo>
                    <a:pt x="412434" y="563989"/>
                  </a:lnTo>
                  <a:lnTo>
                    <a:pt x="407985" y="557716"/>
                  </a:lnTo>
                  <a:lnTo>
                    <a:pt x="403965" y="551277"/>
                  </a:lnTo>
                  <a:lnTo>
                    <a:pt x="400397" y="544683"/>
                  </a:lnTo>
                </a:path>
                <a:path w="1094739" h="633095">
                  <a:moveTo>
                    <a:pt x="730089" y="506583"/>
                  </a:moveTo>
                  <a:lnTo>
                    <a:pt x="729162" y="513681"/>
                  </a:lnTo>
                  <a:lnTo>
                    <a:pt x="727723" y="520696"/>
                  </a:lnTo>
                  <a:lnTo>
                    <a:pt x="725785" y="527639"/>
                  </a:lnTo>
                  <a:lnTo>
                    <a:pt x="723358" y="534523"/>
                  </a:lnTo>
                </a:path>
                <a:path w="1094739" h="633095">
                  <a:moveTo>
                    <a:pt x="864455" y="333863"/>
                  </a:moveTo>
                  <a:lnTo>
                    <a:pt x="898816" y="352141"/>
                  </a:lnTo>
                  <a:lnTo>
                    <a:pt x="924843" y="376741"/>
                  </a:lnTo>
                  <a:lnTo>
                    <a:pt x="941250" y="406032"/>
                  </a:lnTo>
                  <a:lnTo>
                    <a:pt x="946751" y="438384"/>
                  </a:lnTo>
                </a:path>
                <a:path w="1094739" h="633095">
                  <a:moveTo>
                    <a:pt x="1058638" y="222611"/>
                  </a:moveTo>
                  <a:lnTo>
                    <a:pt x="1051726" y="233616"/>
                  </a:lnTo>
                  <a:lnTo>
                    <a:pt x="1043255" y="243883"/>
                  </a:lnTo>
                  <a:lnTo>
                    <a:pt x="1033331" y="253293"/>
                  </a:lnTo>
                  <a:lnTo>
                    <a:pt x="1022062" y="261727"/>
                  </a:lnTo>
                </a:path>
                <a:path w="1094739" h="633095">
                  <a:moveTo>
                    <a:pt x="970754" y="77196"/>
                  </a:moveTo>
                  <a:lnTo>
                    <a:pt x="972151" y="83419"/>
                  </a:lnTo>
                  <a:lnTo>
                    <a:pt x="972786" y="89515"/>
                  </a:lnTo>
                  <a:lnTo>
                    <a:pt x="972659" y="95738"/>
                  </a:lnTo>
                </a:path>
                <a:path w="1094739" h="633095">
                  <a:moveTo>
                    <a:pt x="736439" y="55733"/>
                  </a:moveTo>
                  <a:lnTo>
                    <a:pt x="740340" y="49399"/>
                  </a:lnTo>
                  <a:lnTo>
                    <a:pt x="744789" y="43350"/>
                  </a:lnTo>
                  <a:lnTo>
                    <a:pt x="749762" y="37588"/>
                  </a:lnTo>
                  <a:lnTo>
                    <a:pt x="755235" y="32111"/>
                  </a:lnTo>
                </a:path>
                <a:path w="1094739" h="633095">
                  <a:moveTo>
                    <a:pt x="560798" y="66909"/>
                  </a:moveTo>
                  <a:lnTo>
                    <a:pt x="562703" y="59924"/>
                  </a:lnTo>
                  <a:lnTo>
                    <a:pt x="565751" y="53066"/>
                  </a:lnTo>
                  <a:lnTo>
                    <a:pt x="569942" y="46589"/>
                  </a:lnTo>
                </a:path>
                <a:path w="1094739" h="633095">
                  <a:moveTo>
                    <a:pt x="354550" y="73894"/>
                  </a:moveTo>
                  <a:lnTo>
                    <a:pt x="363333" y="78202"/>
                  </a:lnTo>
                  <a:lnTo>
                    <a:pt x="371758" y="82927"/>
                  </a:lnTo>
                  <a:lnTo>
                    <a:pt x="379803" y="88056"/>
                  </a:lnTo>
                  <a:lnTo>
                    <a:pt x="387443" y="93579"/>
                  </a:lnTo>
                </a:path>
                <a:path w="1094739" h="633095">
                  <a:moveTo>
                    <a:pt x="104487" y="228961"/>
                  </a:moveTo>
                  <a:lnTo>
                    <a:pt x="101947" y="222230"/>
                  </a:lnTo>
                  <a:lnTo>
                    <a:pt x="99915" y="215245"/>
                  </a:lnTo>
                  <a:lnTo>
                    <a:pt x="98772" y="208260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305302" y="2862834"/>
            <a:ext cx="615315" cy="318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1055"/>
              </a:lnSpc>
              <a:spcBef>
                <a:spcPts val="105"/>
              </a:spcBef>
            </a:pPr>
            <a:r>
              <a:rPr sz="1050" spc="-25" dirty="0">
                <a:solidFill>
                  <a:srgbClr val="FFFFFF"/>
                </a:solidFill>
                <a:latin typeface="Arial"/>
                <a:cs typeface="Arial"/>
              </a:rPr>
              <a:t>172.17.0.1</a:t>
            </a:r>
            <a:endParaRPr sz="1050" dirty="0">
              <a:latin typeface="Arial"/>
              <a:cs typeface="Arial"/>
            </a:endParaRPr>
          </a:p>
          <a:p>
            <a:pPr marL="13335">
              <a:lnSpc>
                <a:spcPts val="1235"/>
              </a:lnSpc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docker0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40102" y="1985898"/>
            <a:ext cx="904875" cy="685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5609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 marL="373380">
              <a:lnSpc>
                <a:spcPct val="100000"/>
              </a:lnSpc>
              <a:spcBef>
                <a:spcPts val="35"/>
              </a:spcBef>
            </a:pPr>
            <a:r>
              <a:rPr sz="1050" spc="-55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172.17.0.2</a:t>
            </a:r>
            <a:endParaRPr sz="10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04416" y="3737149"/>
            <a:ext cx="933450" cy="74485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172.17.0.4</a:t>
            </a:r>
            <a:endParaRPr sz="1050">
              <a:latin typeface="Arial"/>
              <a:cs typeface="Arial"/>
            </a:endParaRPr>
          </a:p>
          <a:p>
            <a:pPr marL="464184">
              <a:lnSpc>
                <a:spcPct val="100000"/>
              </a:lnSpc>
              <a:spcBef>
                <a:spcPts val="710"/>
              </a:spcBef>
            </a:pPr>
            <a:r>
              <a:rPr sz="1600" spc="-2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 marL="401955">
              <a:lnSpc>
                <a:spcPct val="100000"/>
              </a:lnSpc>
              <a:spcBef>
                <a:spcPts val="35"/>
              </a:spcBef>
            </a:pPr>
            <a:r>
              <a:rPr sz="1050" spc="-55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018565" y="2787796"/>
            <a:ext cx="1106170" cy="645795"/>
            <a:chOff x="4018565" y="2787796"/>
            <a:chExt cx="1106170" cy="645795"/>
          </a:xfrm>
        </p:grpSpPr>
        <p:sp>
          <p:nvSpPr>
            <p:cNvPr id="25" name="object 25"/>
            <p:cNvSpPr/>
            <p:nvPr/>
          </p:nvSpPr>
          <p:spPr>
            <a:xfrm>
              <a:off x="4024915" y="2794146"/>
              <a:ext cx="1093470" cy="633095"/>
            </a:xfrm>
            <a:custGeom>
              <a:avLst/>
              <a:gdLst/>
              <a:ahLst/>
              <a:cxnLst/>
              <a:rect l="l" t="t" r="r" b="b"/>
              <a:pathLst>
                <a:path w="1093470" h="633095">
                  <a:moveTo>
                    <a:pt x="673711" y="0"/>
                  </a:moveTo>
                  <a:lnTo>
                    <a:pt x="631761" y="4361"/>
                  </a:lnTo>
                  <a:lnTo>
                    <a:pt x="594907" y="20820"/>
                  </a:lnTo>
                  <a:lnTo>
                    <a:pt x="567912" y="48113"/>
                  </a:lnTo>
                  <a:lnTo>
                    <a:pt x="560726" y="42900"/>
                  </a:lnTo>
                  <a:lnTo>
                    <a:pt x="553100" y="38127"/>
                  </a:lnTo>
                  <a:lnTo>
                    <a:pt x="545070" y="33807"/>
                  </a:lnTo>
                  <a:lnTo>
                    <a:pt x="536670" y="29952"/>
                  </a:lnTo>
                  <a:lnTo>
                    <a:pt x="485330" y="17906"/>
                  </a:lnTo>
                  <a:lnTo>
                    <a:pt x="433895" y="22173"/>
                  </a:lnTo>
                  <a:lnTo>
                    <a:pt x="388223" y="41346"/>
                  </a:lnTo>
                  <a:lnTo>
                    <a:pt x="354171" y="74021"/>
                  </a:lnTo>
                  <a:lnTo>
                    <a:pt x="328531" y="64321"/>
                  </a:lnTo>
                  <a:lnTo>
                    <a:pt x="301355" y="58146"/>
                  </a:lnTo>
                  <a:lnTo>
                    <a:pt x="273250" y="55590"/>
                  </a:lnTo>
                  <a:lnTo>
                    <a:pt x="244824" y="56749"/>
                  </a:lnTo>
                  <a:lnTo>
                    <a:pt x="192509" y="69287"/>
                  </a:lnTo>
                  <a:lnTo>
                    <a:pt x="149332" y="93201"/>
                  </a:lnTo>
                  <a:lnTo>
                    <a:pt x="117695" y="125996"/>
                  </a:lnTo>
                  <a:lnTo>
                    <a:pt x="99999" y="165180"/>
                  </a:lnTo>
                  <a:lnTo>
                    <a:pt x="98647" y="208260"/>
                  </a:lnTo>
                  <a:lnTo>
                    <a:pt x="97758" y="210165"/>
                  </a:lnTo>
                  <a:lnTo>
                    <a:pt x="49498" y="223531"/>
                  </a:lnTo>
                  <a:lnTo>
                    <a:pt x="14192" y="252710"/>
                  </a:lnTo>
                  <a:lnTo>
                    <a:pt x="0" y="285432"/>
                  </a:lnTo>
                  <a:lnTo>
                    <a:pt x="2666" y="318750"/>
                  </a:lnTo>
                  <a:lnTo>
                    <a:pt x="20907" y="348829"/>
                  </a:lnTo>
                  <a:lnTo>
                    <a:pt x="53435" y="371836"/>
                  </a:lnTo>
                  <a:lnTo>
                    <a:pt x="38996" y="386974"/>
                  </a:lnTo>
                  <a:lnTo>
                    <a:pt x="29178" y="403983"/>
                  </a:lnTo>
                  <a:lnTo>
                    <a:pt x="24217" y="422253"/>
                  </a:lnTo>
                  <a:lnTo>
                    <a:pt x="24352" y="441178"/>
                  </a:lnTo>
                  <a:lnTo>
                    <a:pt x="37980" y="473868"/>
                  </a:lnTo>
                  <a:lnTo>
                    <a:pt x="65563" y="499058"/>
                  </a:lnTo>
                  <a:lnTo>
                    <a:pt x="103147" y="514294"/>
                  </a:lnTo>
                  <a:lnTo>
                    <a:pt x="146780" y="517124"/>
                  </a:lnTo>
                  <a:lnTo>
                    <a:pt x="148812" y="519918"/>
                  </a:lnTo>
                  <a:lnTo>
                    <a:pt x="181564" y="552229"/>
                  </a:lnTo>
                  <a:lnTo>
                    <a:pt x="222491" y="575802"/>
                  </a:lnTo>
                  <a:lnTo>
                    <a:pt x="269033" y="590133"/>
                  </a:lnTo>
                  <a:lnTo>
                    <a:pt x="318634" y="594716"/>
                  </a:lnTo>
                  <a:lnTo>
                    <a:pt x="368736" y="589047"/>
                  </a:lnTo>
                  <a:lnTo>
                    <a:pt x="416782" y="572623"/>
                  </a:lnTo>
                  <a:lnTo>
                    <a:pt x="435195" y="590794"/>
                  </a:lnTo>
                  <a:lnTo>
                    <a:pt x="457120" y="606071"/>
                  </a:lnTo>
                  <a:lnTo>
                    <a:pt x="482022" y="618182"/>
                  </a:lnTo>
                  <a:lnTo>
                    <a:pt x="509365" y="626852"/>
                  </a:lnTo>
                  <a:lnTo>
                    <a:pt x="563505" y="632617"/>
                  </a:lnTo>
                  <a:lnTo>
                    <a:pt x="615378" y="625003"/>
                  </a:lnTo>
                  <a:lnTo>
                    <a:pt x="661466" y="605500"/>
                  </a:lnTo>
                  <a:lnTo>
                    <a:pt x="698251" y="575605"/>
                  </a:lnTo>
                  <a:lnTo>
                    <a:pt x="722217" y="536809"/>
                  </a:lnTo>
                  <a:lnTo>
                    <a:pt x="740054" y="544224"/>
                  </a:lnTo>
                  <a:lnTo>
                    <a:pt x="758904" y="549652"/>
                  </a:lnTo>
                  <a:lnTo>
                    <a:pt x="778492" y="553007"/>
                  </a:lnTo>
                  <a:lnTo>
                    <a:pt x="798544" y="554208"/>
                  </a:lnTo>
                  <a:lnTo>
                    <a:pt x="855642" y="545530"/>
                  </a:lnTo>
                  <a:lnTo>
                    <a:pt x="902430" y="521172"/>
                  </a:lnTo>
                  <a:lnTo>
                    <a:pt x="934168" y="484788"/>
                  </a:lnTo>
                  <a:lnTo>
                    <a:pt x="946118" y="440035"/>
                  </a:lnTo>
                  <a:lnTo>
                    <a:pt x="967622" y="436477"/>
                  </a:lnTo>
                  <a:lnTo>
                    <a:pt x="1007965" y="423122"/>
                  </a:lnTo>
                  <a:lnTo>
                    <a:pt x="1063887" y="382021"/>
                  </a:lnTo>
                  <a:lnTo>
                    <a:pt x="1086371" y="344241"/>
                  </a:lnTo>
                  <a:lnTo>
                    <a:pt x="1093189" y="303261"/>
                  </a:lnTo>
                  <a:lnTo>
                    <a:pt x="1083821" y="262189"/>
                  </a:lnTo>
                  <a:lnTo>
                    <a:pt x="1057751" y="224135"/>
                  </a:lnTo>
                  <a:lnTo>
                    <a:pt x="1062323" y="214991"/>
                  </a:lnTo>
                  <a:lnTo>
                    <a:pt x="1063847" y="210165"/>
                  </a:lnTo>
                  <a:lnTo>
                    <a:pt x="1067476" y="167957"/>
                  </a:lnTo>
                  <a:lnTo>
                    <a:pt x="1050877" y="129297"/>
                  </a:lnTo>
                  <a:lnTo>
                    <a:pt x="1017109" y="98401"/>
                  </a:lnTo>
                  <a:lnTo>
                    <a:pt x="969232" y="79482"/>
                  </a:lnTo>
                  <a:lnTo>
                    <a:pt x="963654" y="63365"/>
                  </a:lnTo>
                  <a:lnTo>
                    <a:pt x="927703" y="22967"/>
                  </a:lnTo>
                  <a:lnTo>
                    <a:pt x="885011" y="4425"/>
                  </a:lnTo>
                  <a:lnTo>
                    <a:pt x="838199" y="361"/>
                  </a:lnTo>
                  <a:lnTo>
                    <a:pt x="792864" y="10394"/>
                  </a:lnTo>
                  <a:lnTo>
                    <a:pt x="754602" y="34143"/>
                  </a:lnTo>
                  <a:lnTo>
                    <a:pt x="746355" y="26606"/>
                  </a:lnTo>
                  <a:lnTo>
                    <a:pt x="737107" y="19855"/>
                  </a:lnTo>
                  <a:lnTo>
                    <a:pt x="726955" y="13962"/>
                  </a:lnTo>
                  <a:lnTo>
                    <a:pt x="715994" y="8997"/>
                  </a:lnTo>
                  <a:lnTo>
                    <a:pt x="673711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24915" y="2794146"/>
              <a:ext cx="1093470" cy="633095"/>
            </a:xfrm>
            <a:custGeom>
              <a:avLst/>
              <a:gdLst/>
              <a:ahLst/>
              <a:cxnLst/>
              <a:rect l="l" t="t" r="r" b="b"/>
              <a:pathLst>
                <a:path w="1093470" h="633095">
                  <a:moveTo>
                    <a:pt x="98647" y="208260"/>
                  </a:moveTo>
                  <a:lnTo>
                    <a:pt x="99999" y="165180"/>
                  </a:lnTo>
                  <a:lnTo>
                    <a:pt x="117695" y="125996"/>
                  </a:lnTo>
                  <a:lnTo>
                    <a:pt x="149332" y="93201"/>
                  </a:lnTo>
                  <a:lnTo>
                    <a:pt x="192509" y="69287"/>
                  </a:lnTo>
                  <a:lnTo>
                    <a:pt x="244824" y="56749"/>
                  </a:lnTo>
                  <a:lnTo>
                    <a:pt x="273250" y="55590"/>
                  </a:lnTo>
                  <a:lnTo>
                    <a:pt x="301355" y="58146"/>
                  </a:lnTo>
                  <a:lnTo>
                    <a:pt x="328531" y="64321"/>
                  </a:lnTo>
                  <a:lnTo>
                    <a:pt x="354171" y="74021"/>
                  </a:lnTo>
                  <a:lnTo>
                    <a:pt x="388223" y="41346"/>
                  </a:lnTo>
                  <a:lnTo>
                    <a:pt x="433895" y="22173"/>
                  </a:lnTo>
                  <a:lnTo>
                    <a:pt x="485330" y="17906"/>
                  </a:lnTo>
                  <a:lnTo>
                    <a:pt x="536670" y="29952"/>
                  </a:lnTo>
                  <a:lnTo>
                    <a:pt x="545070" y="33807"/>
                  </a:lnTo>
                  <a:lnTo>
                    <a:pt x="553100" y="38127"/>
                  </a:lnTo>
                  <a:lnTo>
                    <a:pt x="560726" y="42900"/>
                  </a:lnTo>
                  <a:lnTo>
                    <a:pt x="567912" y="48113"/>
                  </a:lnTo>
                  <a:lnTo>
                    <a:pt x="594907" y="20820"/>
                  </a:lnTo>
                  <a:lnTo>
                    <a:pt x="631761" y="4361"/>
                  </a:lnTo>
                  <a:lnTo>
                    <a:pt x="673711" y="0"/>
                  </a:lnTo>
                  <a:lnTo>
                    <a:pt x="715994" y="8997"/>
                  </a:lnTo>
                  <a:lnTo>
                    <a:pt x="726955" y="13962"/>
                  </a:lnTo>
                  <a:lnTo>
                    <a:pt x="737107" y="19855"/>
                  </a:lnTo>
                  <a:lnTo>
                    <a:pt x="746355" y="26606"/>
                  </a:lnTo>
                  <a:lnTo>
                    <a:pt x="754602" y="34143"/>
                  </a:lnTo>
                  <a:lnTo>
                    <a:pt x="792864" y="10394"/>
                  </a:lnTo>
                  <a:lnTo>
                    <a:pt x="838199" y="361"/>
                  </a:lnTo>
                  <a:lnTo>
                    <a:pt x="885011" y="4425"/>
                  </a:lnTo>
                  <a:lnTo>
                    <a:pt x="927703" y="22967"/>
                  </a:lnTo>
                  <a:lnTo>
                    <a:pt x="942639" y="34797"/>
                  </a:lnTo>
                  <a:lnTo>
                    <a:pt x="954706" y="48367"/>
                  </a:lnTo>
                  <a:lnTo>
                    <a:pt x="963654" y="63365"/>
                  </a:lnTo>
                  <a:lnTo>
                    <a:pt x="969232" y="79482"/>
                  </a:lnTo>
                  <a:lnTo>
                    <a:pt x="1017109" y="98401"/>
                  </a:lnTo>
                  <a:lnTo>
                    <a:pt x="1050877" y="129297"/>
                  </a:lnTo>
                  <a:lnTo>
                    <a:pt x="1067476" y="167957"/>
                  </a:lnTo>
                  <a:lnTo>
                    <a:pt x="1063847" y="210165"/>
                  </a:lnTo>
                  <a:lnTo>
                    <a:pt x="1062323" y="214991"/>
                  </a:lnTo>
                  <a:lnTo>
                    <a:pt x="1060164" y="219563"/>
                  </a:lnTo>
                  <a:lnTo>
                    <a:pt x="1057751" y="224135"/>
                  </a:lnTo>
                  <a:lnTo>
                    <a:pt x="1083821" y="262189"/>
                  </a:lnTo>
                  <a:lnTo>
                    <a:pt x="1093189" y="303261"/>
                  </a:lnTo>
                  <a:lnTo>
                    <a:pt x="1086371" y="344241"/>
                  </a:lnTo>
                  <a:lnTo>
                    <a:pt x="1063887" y="382021"/>
                  </a:lnTo>
                  <a:lnTo>
                    <a:pt x="1026255" y="413492"/>
                  </a:lnTo>
                  <a:lnTo>
                    <a:pt x="988329" y="430811"/>
                  </a:lnTo>
                  <a:lnTo>
                    <a:pt x="946118" y="440035"/>
                  </a:lnTo>
                  <a:lnTo>
                    <a:pt x="934168" y="484788"/>
                  </a:lnTo>
                  <a:lnTo>
                    <a:pt x="902430" y="521172"/>
                  </a:lnTo>
                  <a:lnTo>
                    <a:pt x="855642" y="545530"/>
                  </a:lnTo>
                  <a:lnTo>
                    <a:pt x="798544" y="554208"/>
                  </a:lnTo>
                  <a:lnTo>
                    <a:pt x="778492" y="553007"/>
                  </a:lnTo>
                  <a:lnTo>
                    <a:pt x="758904" y="549652"/>
                  </a:lnTo>
                  <a:lnTo>
                    <a:pt x="740054" y="544224"/>
                  </a:lnTo>
                  <a:lnTo>
                    <a:pt x="722217" y="536809"/>
                  </a:lnTo>
                  <a:lnTo>
                    <a:pt x="698251" y="575605"/>
                  </a:lnTo>
                  <a:lnTo>
                    <a:pt x="661466" y="605500"/>
                  </a:lnTo>
                  <a:lnTo>
                    <a:pt x="615378" y="625003"/>
                  </a:lnTo>
                  <a:lnTo>
                    <a:pt x="563505" y="632617"/>
                  </a:lnTo>
                  <a:lnTo>
                    <a:pt x="509365" y="626852"/>
                  </a:lnTo>
                  <a:lnTo>
                    <a:pt x="482022" y="618182"/>
                  </a:lnTo>
                  <a:lnTo>
                    <a:pt x="457120" y="606071"/>
                  </a:lnTo>
                  <a:lnTo>
                    <a:pt x="435195" y="590794"/>
                  </a:lnTo>
                  <a:lnTo>
                    <a:pt x="416782" y="572623"/>
                  </a:lnTo>
                  <a:lnTo>
                    <a:pt x="368736" y="589047"/>
                  </a:lnTo>
                  <a:lnTo>
                    <a:pt x="318634" y="594716"/>
                  </a:lnTo>
                  <a:lnTo>
                    <a:pt x="269033" y="590133"/>
                  </a:lnTo>
                  <a:lnTo>
                    <a:pt x="222491" y="575802"/>
                  </a:lnTo>
                  <a:lnTo>
                    <a:pt x="181564" y="552229"/>
                  </a:lnTo>
                  <a:lnTo>
                    <a:pt x="148812" y="519918"/>
                  </a:lnTo>
                  <a:lnTo>
                    <a:pt x="148177" y="519029"/>
                  </a:lnTo>
                  <a:lnTo>
                    <a:pt x="147415" y="518013"/>
                  </a:lnTo>
                  <a:lnTo>
                    <a:pt x="146780" y="517124"/>
                  </a:lnTo>
                  <a:lnTo>
                    <a:pt x="103147" y="514294"/>
                  </a:lnTo>
                  <a:lnTo>
                    <a:pt x="65563" y="499058"/>
                  </a:lnTo>
                  <a:lnTo>
                    <a:pt x="37980" y="473868"/>
                  </a:lnTo>
                  <a:lnTo>
                    <a:pt x="24352" y="441178"/>
                  </a:lnTo>
                  <a:lnTo>
                    <a:pt x="24217" y="422253"/>
                  </a:lnTo>
                  <a:lnTo>
                    <a:pt x="29178" y="403983"/>
                  </a:lnTo>
                  <a:lnTo>
                    <a:pt x="38996" y="386974"/>
                  </a:lnTo>
                  <a:lnTo>
                    <a:pt x="53435" y="371836"/>
                  </a:lnTo>
                  <a:lnTo>
                    <a:pt x="20907" y="348829"/>
                  </a:lnTo>
                  <a:lnTo>
                    <a:pt x="2666" y="318750"/>
                  </a:lnTo>
                  <a:lnTo>
                    <a:pt x="0" y="285432"/>
                  </a:lnTo>
                  <a:lnTo>
                    <a:pt x="14192" y="252710"/>
                  </a:lnTo>
                  <a:lnTo>
                    <a:pt x="29785" y="236382"/>
                  </a:lnTo>
                  <a:lnTo>
                    <a:pt x="49498" y="223531"/>
                  </a:lnTo>
                  <a:lnTo>
                    <a:pt x="72449" y="214633"/>
                  </a:lnTo>
                  <a:lnTo>
                    <a:pt x="97758" y="210165"/>
                  </a:lnTo>
                  <a:lnTo>
                    <a:pt x="98647" y="208260"/>
                  </a:lnTo>
                  <a:close/>
                </a:path>
                <a:path w="1093470" h="633095">
                  <a:moveTo>
                    <a:pt x="118713" y="381107"/>
                  </a:moveTo>
                  <a:lnTo>
                    <a:pt x="101994" y="381067"/>
                  </a:lnTo>
                  <a:lnTo>
                    <a:pt x="85550" y="379075"/>
                  </a:lnTo>
                  <a:lnTo>
                    <a:pt x="69653" y="375177"/>
                  </a:lnTo>
                  <a:lnTo>
                    <a:pt x="54578" y="369423"/>
                  </a:lnTo>
                </a:path>
                <a:path w="1093470" h="633095">
                  <a:moveTo>
                    <a:pt x="175228" y="508742"/>
                  </a:moveTo>
                  <a:lnTo>
                    <a:pt x="168396" y="510668"/>
                  </a:lnTo>
                  <a:lnTo>
                    <a:pt x="161432" y="512250"/>
                  </a:lnTo>
                  <a:lnTo>
                    <a:pt x="154350" y="513474"/>
                  </a:lnTo>
                  <a:lnTo>
                    <a:pt x="147161" y="514330"/>
                  </a:lnTo>
                </a:path>
                <a:path w="1093470" h="633095">
                  <a:moveTo>
                    <a:pt x="416782" y="570083"/>
                  </a:moveTo>
                  <a:lnTo>
                    <a:pt x="411928" y="563989"/>
                  </a:lnTo>
                  <a:lnTo>
                    <a:pt x="407479" y="557716"/>
                  </a:lnTo>
                  <a:lnTo>
                    <a:pt x="403459" y="551277"/>
                  </a:lnTo>
                  <a:lnTo>
                    <a:pt x="399891" y="544683"/>
                  </a:lnTo>
                </a:path>
                <a:path w="1093470" h="633095">
                  <a:moveTo>
                    <a:pt x="729075" y="506583"/>
                  </a:moveTo>
                  <a:lnTo>
                    <a:pt x="728148" y="513681"/>
                  </a:lnTo>
                  <a:lnTo>
                    <a:pt x="726709" y="520696"/>
                  </a:lnTo>
                  <a:lnTo>
                    <a:pt x="724771" y="527639"/>
                  </a:lnTo>
                  <a:lnTo>
                    <a:pt x="722344" y="534523"/>
                  </a:lnTo>
                </a:path>
                <a:path w="1093470" h="633095">
                  <a:moveTo>
                    <a:pt x="863187" y="333863"/>
                  </a:moveTo>
                  <a:lnTo>
                    <a:pt x="897530" y="352141"/>
                  </a:lnTo>
                  <a:lnTo>
                    <a:pt x="923528" y="376741"/>
                  </a:lnTo>
                  <a:lnTo>
                    <a:pt x="939928" y="406032"/>
                  </a:lnTo>
                  <a:lnTo>
                    <a:pt x="945483" y="438384"/>
                  </a:lnTo>
                </a:path>
                <a:path w="1093470" h="633095">
                  <a:moveTo>
                    <a:pt x="1057243" y="222611"/>
                  </a:moveTo>
                  <a:lnTo>
                    <a:pt x="1050258" y="233616"/>
                  </a:lnTo>
                  <a:lnTo>
                    <a:pt x="1041749" y="243883"/>
                  </a:lnTo>
                  <a:lnTo>
                    <a:pt x="1031811" y="253293"/>
                  </a:lnTo>
                  <a:lnTo>
                    <a:pt x="1020540" y="261727"/>
                  </a:lnTo>
                </a:path>
                <a:path w="1093470" h="633095">
                  <a:moveTo>
                    <a:pt x="969359" y="77196"/>
                  </a:moveTo>
                  <a:lnTo>
                    <a:pt x="970756" y="83419"/>
                  </a:lnTo>
                  <a:lnTo>
                    <a:pt x="971391" y="89515"/>
                  </a:lnTo>
                  <a:lnTo>
                    <a:pt x="971264" y="95738"/>
                  </a:lnTo>
                </a:path>
                <a:path w="1093470" h="633095">
                  <a:moveTo>
                    <a:pt x="735425" y="55733"/>
                  </a:moveTo>
                  <a:lnTo>
                    <a:pt x="739326" y="49399"/>
                  </a:lnTo>
                  <a:lnTo>
                    <a:pt x="743775" y="43350"/>
                  </a:lnTo>
                  <a:lnTo>
                    <a:pt x="748748" y="37588"/>
                  </a:lnTo>
                  <a:lnTo>
                    <a:pt x="754221" y="32111"/>
                  </a:lnTo>
                </a:path>
                <a:path w="1093470" h="633095">
                  <a:moveTo>
                    <a:pt x="560038" y="66909"/>
                  </a:moveTo>
                  <a:lnTo>
                    <a:pt x="561943" y="59924"/>
                  </a:lnTo>
                  <a:lnTo>
                    <a:pt x="564991" y="53066"/>
                  </a:lnTo>
                  <a:lnTo>
                    <a:pt x="569055" y="46589"/>
                  </a:lnTo>
                </a:path>
                <a:path w="1093470" h="633095">
                  <a:moveTo>
                    <a:pt x="354044" y="73894"/>
                  </a:moveTo>
                  <a:lnTo>
                    <a:pt x="362827" y="78202"/>
                  </a:lnTo>
                  <a:lnTo>
                    <a:pt x="371252" y="82927"/>
                  </a:lnTo>
                  <a:lnTo>
                    <a:pt x="379297" y="88056"/>
                  </a:lnTo>
                  <a:lnTo>
                    <a:pt x="386937" y="93579"/>
                  </a:lnTo>
                </a:path>
                <a:path w="1093470" h="633095">
                  <a:moveTo>
                    <a:pt x="104362" y="228961"/>
                  </a:moveTo>
                  <a:lnTo>
                    <a:pt x="101695" y="222230"/>
                  </a:lnTo>
                  <a:lnTo>
                    <a:pt x="99790" y="215245"/>
                  </a:lnTo>
                  <a:lnTo>
                    <a:pt x="98647" y="208260"/>
                  </a:lnTo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270883" y="2870961"/>
            <a:ext cx="615315" cy="318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1060"/>
              </a:lnSpc>
              <a:spcBef>
                <a:spcPts val="105"/>
              </a:spcBef>
            </a:pPr>
            <a:r>
              <a:rPr sz="1050" spc="-25" dirty="0">
                <a:solidFill>
                  <a:srgbClr val="FFFFFF"/>
                </a:solidFill>
                <a:latin typeface="Arial"/>
                <a:cs typeface="Arial"/>
              </a:rPr>
              <a:t>182.18.0.1</a:t>
            </a:r>
            <a:endParaRPr sz="1050">
              <a:latin typeface="Arial"/>
              <a:cs typeface="Arial"/>
            </a:endParaRPr>
          </a:p>
          <a:p>
            <a:pPr marL="13335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docker0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12030" y="2003805"/>
            <a:ext cx="918210" cy="706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  <a:p>
            <a:pPr marL="302260">
              <a:lnSpc>
                <a:spcPct val="100000"/>
              </a:lnSpc>
              <a:spcBef>
                <a:spcPts val="890"/>
              </a:spcBef>
            </a:pPr>
            <a:r>
              <a:rPr sz="1050" b="1" spc="-8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50" spc="-53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1050" b="1" spc="-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50" b="1" spc="-3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b="1" spc="-9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50" spc="-53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1050" spc="-2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1050" b="1" spc="-2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b="1" spc="-2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50" b="1" spc="-2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b="1" spc="-1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0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21428" y="3692475"/>
            <a:ext cx="906780" cy="75501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610"/>
              </a:spcBef>
            </a:pPr>
            <a:r>
              <a:rPr sz="1050" b="1" spc="-18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50" spc="-180" dirty="0">
                <a:solidFill>
                  <a:srgbClr val="FFFFFF"/>
                </a:solidFill>
                <a:latin typeface="Arial"/>
                <a:cs typeface="Arial"/>
              </a:rPr>
              <a:t>78</a:t>
            </a:r>
            <a:r>
              <a:rPr sz="1050" b="1" spc="-18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50" spc="-180" dirty="0">
                <a:solidFill>
                  <a:srgbClr val="FFFFFF"/>
                </a:solidFill>
                <a:latin typeface="Arial"/>
                <a:cs typeface="Arial"/>
              </a:rPr>
              <a:t>..</a:t>
            </a:r>
            <a:r>
              <a:rPr sz="1050" b="1" spc="-18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50" spc="-180" dirty="0">
                <a:solidFill>
                  <a:srgbClr val="FFFFFF"/>
                </a:solidFill>
                <a:latin typeface="Arial"/>
                <a:cs typeface="Arial"/>
              </a:rPr>
              <a:t>78..</a:t>
            </a:r>
            <a:r>
              <a:rPr sz="1050" b="1" spc="-18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50" spc="-180" dirty="0">
                <a:solidFill>
                  <a:srgbClr val="FFFFFF"/>
                </a:solidFill>
                <a:latin typeface="Arial"/>
                <a:cs typeface="Arial"/>
              </a:rPr>
              <a:t>..52</a:t>
            </a:r>
            <a:endParaRPr sz="1050">
              <a:latin typeface="Arial"/>
              <a:cs typeface="Arial"/>
            </a:endParaRPr>
          </a:p>
          <a:p>
            <a:pPr marL="62230">
              <a:lnSpc>
                <a:spcPct val="100000"/>
              </a:lnSpc>
              <a:spcBef>
                <a:spcPts val="755"/>
              </a:spcBef>
            </a:pPr>
            <a:r>
              <a:rPr sz="1600" spc="-2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556759" y="2462783"/>
            <a:ext cx="57150" cy="1529715"/>
            <a:chOff x="4556759" y="2462783"/>
            <a:chExt cx="57150" cy="1529715"/>
          </a:xfrm>
        </p:grpSpPr>
        <p:sp>
          <p:nvSpPr>
            <p:cNvPr id="31" name="object 31"/>
            <p:cNvSpPr/>
            <p:nvPr/>
          </p:nvSpPr>
          <p:spPr>
            <a:xfrm>
              <a:off x="4581905" y="3467861"/>
              <a:ext cx="17780" cy="509905"/>
            </a:xfrm>
            <a:custGeom>
              <a:avLst/>
              <a:gdLst/>
              <a:ahLst/>
              <a:cxnLst/>
              <a:rect l="l" t="t" r="r" b="b"/>
              <a:pathLst>
                <a:path w="17779" h="509904">
                  <a:moveTo>
                    <a:pt x="0" y="509905"/>
                  </a:moveTo>
                  <a:lnTo>
                    <a:pt x="0" y="254888"/>
                  </a:lnTo>
                  <a:lnTo>
                    <a:pt x="17526" y="254888"/>
                  </a:lnTo>
                  <a:lnTo>
                    <a:pt x="17526" y="0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71237" y="2477261"/>
              <a:ext cx="1270" cy="368935"/>
            </a:xfrm>
            <a:custGeom>
              <a:avLst/>
              <a:gdLst/>
              <a:ahLst/>
              <a:cxnLst/>
              <a:rect l="l" t="t" r="r" b="b"/>
              <a:pathLst>
                <a:path w="1270" h="368935">
                  <a:moveTo>
                    <a:pt x="1270" y="368680"/>
                  </a:moveTo>
                  <a:lnTo>
                    <a:pt x="1270" y="184276"/>
                  </a:lnTo>
                  <a:lnTo>
                    <a:pt x="0" y="184276"/>
                  </a:lnTo>
                  <a:lnTo>
                    <a:pt x="0" y="0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6736080" y="1807464"/>
            <a:ext cx="4411980" cy="1484630"/>
            <a:chOff x="6736080" y="1807464"/>
            <a:chExt cx="4411980" cy="1484630"/>
          </a:xfrm>
        </p:grpSpPr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1320" y="1815084"/>
              <a:ext cx="4396739" cy="147675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6080" y="1807464"/>
              <a:ext cx="2985516" cy="112776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6810756" y="1854707"/>
            <a:ext cx="4282440" cy="136398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10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network</a:t>
            </a:r>
            <a:r>
              <a:rPr sz="1400" spc="-11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create</a:t>
            </a:r>
            <a:r>
              <a:rPr sz="1400" spc="-10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50" dirty="0">
                <a:solidFill>
                  <a:srgbClr val="D9D9D9"/>
                </a:solidFill>
                <a:latin typeface="Monaco"/>
                <a:cs typeface="Monaco"/>
              </a:rPr>
              <a:t>\</a:t>
            </a:r>
            <a:endParaRPr sz="1400">
              <a:latin typeface="Monaco"/>
              <a:cs typeface="Monaco"/>
            </a:endParaRPr>
          </a:p>
          <a:p>
            <a:pPr marL="484505">
              <a:lnSpc>
                <a:spcPct val="100000"/>
              </a:lnSpc>
            </a:pPr>
            <a:r>
              <a:rPr sz="1400" spc="-85" dirty="0">
                <a:solidFill>
                  <a:srgbClr val="D9D9D9"/>
                </a:solidFill>
                <a:latin typeface="Monaco"/>
                <a:cs typeface="Monaco"/>
              </a:rPr>
              <a:t>–-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driver</a:t>
            </a:r>
            <a:r>
              <a:rPr sz="1400" spc="-11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bridge</a:t>
            </a:r>
            <a:r>
              <a:rPr sz="1400" spc="-10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50" dirty="0">
                <a:solidFill>
                  <a:srgbClr val="D9D9D9"/>
                </a:solidFill>
                <a:latin typeface="Monaco"/>
                <a:cs typeface="Monaco"/>
              </a:rPr>
              <a:t>\</a:t>
            </a:r>
            <a:endParaRPr sz="1400">
              <a:latin typeface="Monaco"/>
              <a:cs typeface="Monaco"/>
            </a:endParaRPr>
          </a:p>
          <a:p>
            <a:pPr marL="484505" marR="1525905">
              <a:lnSpc>
                <a:spcPct val="100000"/>
              </a:lnSpc>
            </a:pPr>
            <a:r>
              <a:rPr sz="1400" spc="-90" dirty="0">
                <a:solidFill>
                  <a:srgbClr val="D9D9D9"/>
                </a:solidFill>
                <a:latin typeface="Monaco"/>
                <a:cs typeface="Monaco"/>
              </a:rPr>
              <a:t>-</a:t>
            </a: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–subnet</a:t>
            </a: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182.18.0.0/16 </a:t>
            </a: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custom-isolated-</a:t>
            </a: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network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736080" y="3639299"/>
            <a:ext cx="5262880" cy="1671955"/>
            <a:chOff x="6736080" y="3639299"/>
            <a:chExt cx="5262880" cy="1671955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0756" y="4078223"/>
              <a:ext cx="5187696" cy="12329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1320" y="3648468"/>
              <a:ext cx="4396739" cy="42670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6080" y="3639299"/>
              <a:ext cx="2001012" cy="487692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6810756" y="3688079"/>
            <a:ext cx="428244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10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network</a:t>
            </a:r>
            <a:r>
              <a:rPr sz="1400" spc="-10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35" dirty="0">
                <a:solidFill>
                  <a:srgbClr val="D9D9D9"/>
                </a:solidFill>
                <a:latin typeface="Monaco"/>
                <a:cs typeface="Monaco"/>
              </a:rPr>
              <a:t>ls</a:t>
            </a:r>
            <a:endParaRPr sz="140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666639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6753" y="1555076"/>
            <a:ext cx="11442492" cy="751488"/>
          </a:xfrm>
          <a:prstGeom prst="rect">
            <a:avLst/>
          </a:prstGeom>
        </p:spPr>
        <p:txBody>
          <a:bodyPr spcFirstLastPara="1" vert="horz" wrap="square" lIns="0" tIns="12700" rIns="0" bIns="0" rtlCol="0" anchor="t" anchorCtr="0">
            <a:spAutoFit/>
          </a:bodyPr>
          <a:lstStyle/>
          <a:p>
            <a:pPr algn="l"/>
            <a:r>
              <a:rPr lang="en-US" sz="2000" b="0" i="0" dirty="0">
                <a:solidFill>
                  <a:srgbClr val="1C1D1F"/>
                </a:solidFill>
                <a:effectLst/>
                <a:latin typeface="udemy sans"/>
              </a:rPr>
              <a:t> </a:t>
            </a:r>
            <a:r>
              <a:rPr lang="en-US" sz="4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Dockerfil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Docker Image</a:t>
            </a:r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6752" y="2578833"/>
            <a:ext cx="10905491" cy="0"/>
          </a:xfrm>
          <a:custGeom>
            <a:avLst/>
            <a:gdLst/>
            <a:ahLst/>
            <a:cxnLst/>
            <a:rect l="l" t="t" r="r" b="b"/>
            <a:pathLst>
              <a:path w="10905490">
                <a:moveTo>
                  <a:pt x="0" y="0"/>
                </a:moveTo>
                <a:lnTo>
                  <a:pt x="10904893" y="0"/>
                </a:lnTo>
              </a:path>
            </a:pathLst>
          </a:custGeom>
          <a:ln w="381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sz="1400"/>
          </a:p>
        </p:txBody>
      </p:sp>
      <p:grpSp>
        <p:nvGrpSpPr>
          <p:cNvPr id="2" name="object 35">
            <a:extLst>
              <a:ext uri="{FF2B5EF4-FFF2-40B4-BE49-F238E27FC236}">
                <a16:creationId xmlns:a16="http://schemas.microsoft.com/office/drawing/2014/main" id="{D3461F85-20C2-11C6-DB6E-8079D0AC22D0}"/>
              </a:ext>
            </a:extLst>
          </p:cNvPr>
          <p:cNvGrpSpPr/>
          <p:nvPr/>
        </p:nvGrpSpPr>
        <p:grpSpPr>
          <a:xfrm>
            <a:off x="0" y="2601467"/>
            <a:ext cx="12192000" cy="4009644"/>
            <a:chOff x="0" y="2601467"/>
            <a:chExt cx="12192000" cy="4009644"/>
          </a:xfrm>
        </p:grpSpPr>
        <p:pic>
          <p:nvPicPr>
            <p:cNvPr id="3" name="object 36">
              <a:extLst>
                <a:ext uri="{FF2B5EF4-FFF2-40B4-BE49-F238E27FC236}">
                  <a16:creationId xmlns:a16="http://schemas.microsoft.com/office/drawing/2014/main" id="{8B2166B7-1674-A755-8910-2B23E592369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7071" y="3276599"/>
              <a:ext cx="1924812" cy="1028700"/>
            </a:xfrm>
            <a:prstGeom prst="rect">
              <a:avLst/>
            </a:prstGeom>
          </p:spPr>
        </p:pic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906BA363-4563-959F-6C16-5B64752A36F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9884" y="2833115"/>
              <a:ext cx="1923288" cy="1028699"/>
            </a:xfrm>
            <a:prstGeom prst="rect">
              <a:avLst/>
            </a:prstGeom>
          </p:spPr>
        </p:pic>
        <p:pic>
          <p:nvPicPr>
            <p:cNvPr id="7" name="object 38">
              <a:extLst>
                <a:ext uri="{FF2B5EF4-FFF2-40B4-BE49-F238E27FC236}">
                  <a16:creationId xmlns:a16="http://schemas.microsoft.com/office/drawing/2014/main" id="{82AE5C63-F32A-5EE6-E306-9A5C5B1E620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4171" y="3889247"/>
              <a:ext cx="1924812" cy="1028700"/>
            </a:xfrm>
            <a:prstGeom prst="rect">
              <a:avLst/>
            </a:prstGeom>
          </p:spPr>
        </p:pic>
        <p:pic>
          <p:nvPicPr>
            <p:cNvPr id="8" name="object 39">
              <a:extLst>
                <a:ext uri="{FF2B5EF4-FFF2-40B4-BE49-F238E27FC236}">
                  <a16:creationId xmlns:a16="http://schemas.microsoft.com/office/drawing/2014/main" id="{A05F88C7-1C18-9111-4AE6-02996591BB0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0295" y="4524755"/>
              <a:ext cx="6658356" cy="2086356"/>
            </a:xfrm>
            <a:prstGeom prst="rect">
              <a:avLst/>
            </a:prstGeom>
          </p:spPr>
        </p:pic>
        <p:pic>
          <p:nvPicPr>
            <p:cNvPr id="9" name="object 40">
              <a:extLst>
                <a:ext uri="{FF2B5EF4-FFF2-40B4-BE49-F238E27FC236}">
                  <a16:creationId xmlns:a16="http://schemas.microsoft.com/office/drawing/2014/main" id="{FEADF41C-5D8C-08E7-3E23-EFF0B4289F9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3611" y="2673095"/>
              <a:ext cx="2225040" cy="3938016"/>
            </a:xfrm>
            <a:prstGeom prst="rect">
              <a:avLst/>
            </a:prstGeom>
          </p:spPr>
        </p:pic>
        <p:pic>
          <p:nvPicPr>
            <p:cNvPr id="10" name="object 41">
              <a:extLst>
                <a:ext uri="{FF2B5EF4-FFF2-40B4-BE49-F238E27FC236}">
                  <a16:creationId xmlns:a16="http://schemas.microsoft.com/office/drawing/2014/main" id="{1563A0BA-0FE9-F1B5-6FB3-ED4F60B6A4A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7331" y="3847299"/>
              <a:ext cx="716279" cy="677456"/>
            </a:xfrm>
            <a:prstGeom prst="rect">
              <a:avLst/>
            </a:prstGeom>
          </p:spPr>
        </p:pic>
        <p:pic>
          <p:nvPicPr>
            <p:cNvPr id="11" name="object 42">
              <a:extLst>
                <a:ext uri="{FF2B5EF4-FFF2-40B4-BE49-F238E27FC236}">
                  <a16:creationId xmlns:a16="http://schemas.microsoft.com/office/drawing/2014/main" id="{D014E4F5-0FDF-5A19-A16C-F40CF1B5781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6771" y="3870959"/>
              <a:ext cx="685800" cy="655319"/>
            </a:xfrm>
            <a:prstGeom prst="rect">
              <a:avLst/>
            </a:prstGeom>
          </p:spPr>
        </p:pic>
        <p:pic>
          <p:nvPicPr>
            <p:cNvPr id="12" name="object 43">
              <a:extLst>
                <a:ext uri="{FF2B5EF4-FFF2-40B4-BE49-F238E27FC236}">
                  <a16:creationId xmlns:a16="http://schemas.microsoft.com/office/drawing/2014/main" id="{1C5B6DF2-D31A-E473-9AF2-99ACFB7A468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7811" y="3217163"/>
              <a:ext cx="685800" cy="655319"/>
            </a:xfrm>
            <a:prstGeom prst="rect">
              <a:avLst/>
            </a:prstGeom>
          </p:spPr>
        </p:pic>
        <p:pic>
          <p:nvPicPr>
            <p:cNvPr id="13" name="object 44">
              <a:extLst>
                <a:ext uri="{FF2B5EF4-FFF2-40B4-BE49-F238E27FC236}">
                  <a16:creationId xmlns:a16="http://schemas.microsoft.com/office/drawing/2014/main" id="{D447367F-ABD5-C480-BE14-0372AF5F83C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0491" y="3851871"/>
              <a:ext cx="716279" cy="677456"/>
            </a:xfrm>
            <a:prstGeom prst="rect">
              <a:avLst/>
            </a:prstGeom>
          </p:spPr>
        </p:pic>
        <p:pic>
          <p:nvPicPr>
            <p:cNvPr id="14" name="object 45">
              <a:extLst>
                <a:ext uri="{FF2B5EF4-FFF2-40B4-BE49-F238E27FC236}">
                  <a16:creationId xmlns:a16="http://schemas.microsoft.com/office/drawing/2014/main" id="{7AFD4D38-AA5A-A2BA-515B-516E4E20416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06211" y="3211067"/>
              <a:ext cx="685800" cy="655320"/>
            </a:xfrm>
            <a:prstGeom prst="rect">
              <a:avLst/>
            </a:prstGeom>
          </p:spPr>
        </p:pic>
        <p:pic>
          <p:nvPicPr>
            <p:cNvPr id="15" name="object 46">
              <a:extLst>
                <a:ext uri="{FF2B5EF4-FFF2-40B4-BE49-F238E27FC236}">
                  <a16:creationId xmlns:a16="http://schemas.microsoft.com/office/drawing/2014/main" id="{D336D7AE-C029-B0DD-0E3A-3B51BC12B76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2791" y="3848823"/>
              <a:ext cx="716279" cy="677456"/>
            </a:xfrm>
            <a:prstGeom prst="rect">
              <a:avLst/>
            </a:prstGeom>
          </p:spPr>
        </p:pic>
        <p:pic>
          <p:nvPicPr>
            <p:cNvPr id="16" name="object 47">
              <a:extLst>
                <a:ext uri="{FF2B5EF4-FFF2-40B4-BE49-F238E27FC236}">
                  <a16:creationId xmlns:a16="http://schemas.microsoft.com/office/drawing/2014/main" id="{43082D02-EDED-71D2-ABA3-ACF64F5F2E1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6771" y="3207219"/>
              <a:ext cx="716279" cy="677456"/>
            </a:xfrm>
            <a:prstGeom prst="rect">
              <a:avLst/>
            </a:prstGeom>
          </p:spPr>
        </p:pic>
        <p:pic>
          <p:nvPicPr>
            <p:cNvPr id="17" name="object 48">
              <a:extLst>
                <a:ext uri="{FF2B5EF4-FFF2-40B4-BE49-F238E27FC236}">
                  <a16:creationId xmlns:a16="http://schemas.microsoft.com/office/drawing/2014/main" id="{D030E73B-F8D2-7DF7-4E3A-B6C558B1568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4871" y="2601467"/>
              <a:ext cx="685800" cy="655320"/>
            </a:xfrm>
            <a:prstGeom prst="rect">
              <a:avLst/>
            </a:prstGeom>
          </p:spPr>
        </p:pic>
        <p:sp>
          <p:nvSpPr>
            <p:cNvPr id="18" name="object 49">
              <a:extLst>
                <a:ext uri="{FF2B5EF4-FFF2-40B4-BE49-F238E27FC236}">
                  <a16:creationId xmlns:a16="http://schemas.microsoft.com/office/drawing/2014/main" id="{BF7E96B4-B247-2B16-B490-8554897E8C5E}"/>
                </a:ext>
              </a:extLst>
            </p:cNvPr>
            <p:cNvSpPr/>
            <p:nvPr/>
          </p:nvSpPr>
          <p:spPr>
            <a:xfrm>
              <a:off x="0" y="5239511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60">
                  <a:moveTo>
                    <a:pt x="9934829" y="0"/>
                  </a:moveTo>
                  <a:lnTo>
                    <a:pt x="9984306" y="1001"/>
                  </a:lnTo>
                  <a:lnTo>
                    <a:pt x="10030558" y="3939"/>
                  </a:lnTo>
                  <a:lnTo>
                    <a:pt x="10073765" y="8711"/>
                  </a:lnTo>
                  <a:lnTo>
                    <a:pt x="10114103" y="15215"/>
                  </a:lnTo>
                  <a:lnTo>
                    <a:pt x="10151753" y="23348"/>
                  </a:lnTo>
                  <a:lnTo>
                    <a:pt x="10219698" y="44099"/>
                  </a:lnTo>
                  <a:lnTo>
                    <a:pt x="10279029" y="70148"/>
                  </a:lnTo>
                  <a:lnTo>
                    <a:pt x="10331174" y="100680"/>
                  </a:lnTo>
                  <a:lnTo>
                    <a:pt x="10377560" y="134880"/>
                  </a:lnTo>
                  <a:lnTo>
                    <a:pt x="10419617" y="171933"/>
                  </a:lnTo>
                  <a:lnTo>
                    <a:pt x="10458771" y="211024"/>
                  </a:lnTo>
                  <a:lnTo>
                    <a:pt x="10534088" y="292057"/>
                  </a:lnTo>
                  <a:lnTo>
                    <a:pt x="10553335" y="312316"/>
                  </a:lnTo>
                  <a:lnTo>
                    <a:pt x="10593581" y="352119"/>
                  </a:lnTo>
                  <a:lnTo>
                    <a:pt x="10637351" y="390293"/>
                  </a:lnTo>
                  <a:lnTo>
                    <a:pt x="10686074" y="426021"/>
                  </a:lnTo>
                  <a:lnTo>
                    <a:pt x="10741179" y="458489"/>
                  </a:lnTo>
                  <a:lnTo>
                    <a:pt x="10804094" y="486881"/>
                  </a:lnTo>
                  <a:lnTo>
                    <a:pt x="10876246" y="510383"/>
                  </a:lnTo>
                  <a:lnTo>
                    <a:pt x="10916232" y="520045"/>
                  </a:lnTo>
                  <a:lnTo>
                    <a:pt x="10959064" y="528179"/>
                  </a:lnTo>
                  <a:lnTo>
                    <a:pt x="11004919" y="534683"/>
                  </a:lnTo>
                  <a:lnTo>
                    <a:pt x="11053976" y="539455"/>
                  </a:lnTo>
                  <a:lnTo>
                    <a:pt x="11106414" y="542393"/>
                  </a:lnTo>
                  <a:lnTo>
                    <a:pt x="11162411" y="543394"/>
                  </a:lnTo>
                  <a:lnTo>
                    <a:pt x="11218599" y="542104"/>
                  </a:lnTo>
                  <a:lnTo>
                    <a:pt x="11271073" y="538331"/>
                  </a:lnTo>
                  <a:lnTo>
                    <a:pt x="11320055" y="532226"/>
                  </a:lnTo>
                  <a:lnTo>
                    <a:pt x="11365770" y="523938"/>
                  </a:lnTo>
                  <a:lnTo>
                    <a:pt x="11408439" y="513616"/>
                  </a:lnTo>
                  <a:lnTo>
                    <a:pt x="11448285" y="501411"/>
                  </a:lnTo>
                  <a:lnTo>
                    <a:pt x="11485532" y="487471"/>
                  </a:lnTo>
                  <a:lnTo>
                    <a:pt x="11520403" y="471947"/>
                  </a:lnTo>
                  <a:lnTo>
                    <a:pt x="11583908" y="436741"/>
                  </a:lnTo>
                  <a:lnTo>
                    <a:pt x="11640583" y="396990"/>
                  </a:lnTo>
                  <a:lnTo>
                    <a:pt x="11692213" y="353891"/>
                  </a:lnTo>
                  <a:lnTo>
                    <a:pt x="11740582" y="308638"/>
                  </a:lnTo>
                  <a:lnTo>
                    <a:pt x="11810922" y="239339"/>
                  </a:lnTo>
                  <a:lnTo>
                    <a:pt x="11834670" y="216459"/>
                  </a:lnTo>
                  <a:lnTo>
                    <a:pt x="11883959" y="171924"/>
                  </a:lnTo>
                  <a:lnTo>
                    <a:pt x="11937122" y="130021"/>
                  </a:lnTo>
                  <a:lnTo>
                    <a:pt x="11995943" y="91946"/>
                  </a:lnTo>
                  <a:lnTo>
                    <a:pt x="12062207" y="58895"/>
                  </a:lnTo>
                  <a:lnTo>
                    <a:pt x="12098688" y="44627"/>
                  </a:lnTo>
                  <a:lnTo>
                    <a:pt x="12137698" y="32063"/>
                  </a:lnTo>
                  <a:lnTo>
                    <a:pt x="12179461" y="21354"/>
                  </a:lnTo>
                  <a:lnTo>
                    <a:pt x="12191999" y="18914"/>
                  </a:lnTo>
                  <a:lnTo>
                    <a:pt x="0" y="5986"/>
                  </a:lnTo>
                  <a:lnTo>
                    <a:pt x="14098" y="4357"/>
                  </a:lnTo>
                  <a:lnTo>
                    <a:pt x="62695" y="1109"/>
                  </a:lnTo>
                  <a:lnTo>
                    <a:pt x="114472" y="0"/>
                  </a:lnTo>
                  <a:lnTo>
                    <a:pt x="163948" y="1001"/>
                  </a:lnTo>
                  <a:lnTo>
                    <a:pt x="210199" y="3939"/>
                  </a:lnTo>
                  <a:lnTo>
                    <a:pt x="253404" y="8711"/>
                  </a:lnTo>
                  <a:lnTo>
                    <a:pt x="293741" y="15215"/>
                  </a:lnTo>
                  <a:lnTo>
                    <a:pt x="331389" y="23348"/>
                  </a:lnTo>
                  <a:lnTo>
                    <a:pt x="399331" y="44099"/>
                  </a:lnTo>
                  <a:lnTo>
                    <a:pt x="458659" y="70148"/>
                  </a:lnTo>
                  <a:lnTo>
                    <a:pt x="510800" y="100680"/>
                  </a:lnTo>
                  <a:lnTo>
                    <a:pt x="557184" y="134880"/>
                  </a:lnTo>
                  <a:lnTo>
                    <a:pt x="599237" y="171933"/>
                  </a:lnTo>
                  <a:lnTo>
                    <a:pt x="638389" y="211024"/>
                  </a:lnTo>
                  <a:lnTo>
                    <a:pt x="713700" y="292057"/>
                  </a:lnTo>
                  <a:lnTo>
                    <a:pt x="732946" y="312316"/>
                  </a:lnTo>
                  <a:lnTo>
                    <a:pt x="773189" y="352119"/>
                  </a:lnTo>
                  <a:lnTo>
                    <a:pt x="816957" y="390293"/>
                  </a:lnTo>
                  <a:lnTo>
                    <a:pt x="865678" y="426021"/>
                  </a:lnTo>
                  <a:lnTo>
                    <a:pt x="920782" y="458489"/>
                  </a:lnTo>
                  <a:lnTo>
                    <a:pt x="983695" y="486881"/>
                  </a:lnTo>
                  <a:lnTo>
                    <a:pt x="1055845" y="510383"/>
                  </a:lnTo>
                  <a:lnTo>
                    <a:pt x="1095832" y="520045"/>
                  </a:lnTo>
                  <a:lnTo>
                    <a:pt x="1138663" y="528179"/>
                  </a:lnTo>
                  <a:lnTo>
                    <a:pt x="1184517" y="534683"/>
                  </a:lnTo>
                  <a:lnTo>
                    <a:pt x="1233574" y="539455"/>
                  </a:lnTo>
                  <a:lnTo>
                    <a:pt x="1286012" y="542393"/>
                  </a:lnTo>
                  <a:lnTo>
                    <a:pt x="1342009" y="543394"/>
                  </a:lnTo>
                  <a:lnTo>
                    <a:pt x="1394190" y="542285"/>
                  </a:lnTo>
                  <a:lnTo>
                    <a:pt x="1443170" y="539037"/>
                  </a:lnTo>
                  <a:lnTo>
                    <a:pt x="1489125" y="533769"/>
                  </a:lnTo>
                  <a:lnTo>
                    <a:pt x="1532234" y="526599"/>
                  </a:lnTo>
                  <a:lnTo>
                    <a:pt x="1572672" y="517647"/>
                  </a:lnTo>
                  <a:lnTo>
                    <a:pt x="1610618" y="507031"/>
                  </a:lnTo>
                  <a:lnTo>
                    <a:pt x="1679742" y="481283"/>
                  </a:lnTo>
                  <a:lnTo>
                    <a:pt x="1741023" y="450307"/>
                  </a:lnTo>
                  <a:lnTo>
                    <a:pt x="1795878" y="415052"/>
                  </a:lnTo>
                  <a:lnTo>
                    <a:pt x="1845727" y="376470"/>
                  </a:lnTo>
                  <a:lnTo>
                    <a:pt x="1891988" y="335512"/>
                  </a:lnTo>
                  <a:lnTo>
                    <a:pt x="2001245" y="228956"/>
                  </a:lnTo>
                  <a:lnTo>
                    <a:pt x="2023419" y="207882"/>
                  </a:lnTo>
                  <a:lnTo>
                    <a:pt x="2069506" y="166924"/>
                  </a:lnTo>
                  <a:lnTo>
                    <a:pt x="2119096" y="128342"/>
                  </a:lnTo>
                  <a:lnTo>
                    <a:pt x="2173605" y="93087"/>
                  </a:lnTo>
                  <a:lnTo>
                    <a:pt x="2234453" y="62111"/>
                  </a:lnTo>
                  <a:lnTo>
                    <a:pt x="2303058" y="36363"/>
                  </a:lnTo>
                  <a:lnTo>
                    <a:pt x="2340712" y="25747"/>
                  </a:lnTo>
                  <a:lnTo>
                    <a:pt x="2380837" y="16795"/>
                  </a:lnTo>
                  <a:lnTo>
                    <a:pt x="2423610" y="9625"/>
                  </a:lnTo>
                  <a:lnTo>
                    <a:pt x="2469208" y="4357"/>
                  </a:lnTo>
                  <a:lnTo>
                    <a:pt x="2517809" y="1109"/>
                  </a:lnTo>
                  <a:lnTo>
                    <a:pt x="2569591" y="0"/>
                  </a:lnTo>
                  <a:lnTo>
                    <a:pt x="2619068" y="1001"/>
                  </a:lnTo>
                  <a:lnTo>
                    <a:pt x="2665320" y="3939"/>
                  </a:lnTo>
                  <a:lnTo>
                    <a:pt x="2708527" y="8711"/>
                  </a:lnTo>
                  <a:lnTo>
                    <a:pt x="2748865" y="15215"/>
                  </a:lnTo>
                  <a:lnTo>
                    <a:pt x="2786515" y="23348"/>
                  </a:lnTo>
                  <a:lnTo>
                    <a:pt x="2854460" y="44099"/>
                  </a:lnTo>
                  <a:lnTo>
                    <a:pt x="2913791" y="70148"/>
                  </a:lnTo>
                  <a:lnTo>
                    <a:pt x="2965936" y="100680"/>
                  </a:lnTo>
                  <a:lnTo>
                    <a:pt x="3012322" y="134880"/>
                  </a:lnTo>
                  <a:lnTo>
                    <a:pt x="3054379" y="171933"/>
                  </a:lnTo>
                  <a:lnTo>
                    <a:pt x="3093533" y="211024"/>
                  </a:lnTo>
                  <a:lnTo>
                    <a:pt x="3168850" y="292057"/>
                  </a:lnTo>
                  <a:lnTo>
                    <a:pt x="3188097" y="312316"/>
                  </a:lnTo>
                  <a:lnTo>
                    <a:pt x="3228343" y="352119"/>
                  </a:lnTo>
                  <a:lnTo>
                    <a:pt x="3272113" y="390293"/>
                  </a:lnTo>
                  <a:lnTo>
                    <a:pt x="3320836" y="426021"/>
                  </a:lnTo>
                  <a:lnTo>
                    <a:pt x="3375941" y="458489"/>
                  </a:lnTo>
                  <a:lnTo>
                    <a:pt x="3438856" y="486881"/>
                  </a:lnTo>
                  <a:lnTo>
                    <a:pt x="3511008" y="510383"/>
                  </a:lnTo>
                  <a:lnTo>
                    <a:pt x="3550994" y="520045"/>
                  </a:lnTo>
                  <a:lnTo>
                    <a:pt x="3593826" y="528179"/>
                  </a:lnTo>
                  <a:lnTo>
                    <a:pt x="3639681" y="534683"/>
                  </a:lnTo>
                  <a:lnTo>
                    <a:pt x="3688738" y="539455"/>
                  </a:lnTo>
                  <a:lnTo>
                    <a:pt x="3741176" y="542393"/>
                  </a:lnTo>
                  <a:lnTo>
                    <a:pt x="3797173" y="543394"/>
                  </a:lnTo>
                  <a:lnTo>
                    <a:pt x="3849344" y="542285"/>
                  </a:lnTo>
                  <a:lnTo>
                    <a:pt x="3898316" y="539037"/>
                  </a:lnTo>
                  <a:lnTo>
                    <a:pt x="3944264" y="533769"/>
                  </a:lnTo>
                  <a:lnTo>
                    <a:pt x="3987365" y="526599"/>
                  </a:lnTo>
                  <a:lnTo>
                    <a:pt x="4027798" y="517647"/>
                  </a:lnTo>
                  <a:lnTo>
                    <a:pt x="4065739" y="507031"/>
                  </a:lnTo>
                  <a:lnTo>
                    <a:pt x="4134855" y="481283"/>
                  </a:lnTo>
                  <a:lnTo>
                    <a:pt x="4196130" y="450307"/>
                  </a:lnTo>
                  <a:lnTo>
                    <a:pt x="4250982" y="415052"/>
                  </a:lnTo>
                  <a:lnTo>
                    <a:pt x="4300829" y="376470"/>
                  </a:lnTo>
                  <a:lnTo>
                    <a:pt x="4347089" y="335512"/>
                  </a:lnTo>
                  <a:lnTo>
                    <a:pt x="4456346" y="228956"/>
                  </a:lnTo>
                  <a:lnTo>
                    <a:pt x="4478519" y="207882"/>
                  </a:lnTo>
                  <a:lnTo>
                    <a:pt x="4524606" y="166924"/>
                  </a:lnTo>
                  <a:lnTo>
                    <a:pt x="4574193" y="128342"/>
                  </a:lnTo>
                  <a:lnTo>
                    <a:pt x="4628699" y="93087"/>
                  </a:lnTo>
                  <a:lnTo>
                    <a:pt x="4689542" y="62111"/>
                  </a:lnTo>
                  <a:lnTo>
                    <a:pt x="4758138" y="36363"/>
                  </a:lnTo>
                  <a:lnTo>
                    <a:pt x="4795787" y="25747"/>
                  </a:lnTo>
                  <a:lnTo>
                    <a:pt x="4835906" y="16795"/>
                  </a:lnTo>
                  <a:lnTo>
                    <a:pt x="4878672" y="9625"/>
                  </a:lnTo>
                  <a:lnTo>
                    <a:pt x="4924263" y="4357"/>
                  </a:lnTo>
                  <a:lnTo>
                    <a:pt x="4972856" y="1109"/>
                  </a:lnTo>
                  <a:lnTo>
                    <a:pt x="5024628" y="0"/>
                  </a:lnTo>
                  <a:lnTo>
                    <a:pt x="5074105" y="1001"/>
                  </a:lnTo>
                  <a:lnTo>
                    <a:pt x="5120357" y="3939"/>
                  </a:lnTo>
                  <a:lnTo>
                    <a:pt x="5163564" y="8711"/>
                  </a:lnTo>
                  <a:lnTo>
                    <a:pt x="5203902" y="15215"/>
                  </a:lnTo>
                  <a:lnTo>
                    <a:pt x="5241552" y="23348"/>
                  </a:lnTo>
                  <a:lnTo>
                    <a:pt x="5309497" y="44099"/>
                  </a:lnTo>
                  <a:lnTo>
                    <a:pt x="5368828" y="70148"/>
                  </a:lnTo>
                  <a:lnTo>
                    <a:pt x="5420973" y="100680"/>
                  </a:lnTo>
                  <a:lnTo>
                    <a:pt x="5467359" y="134880"/>
                  </a:lnTo>
                  <a:lnTo>
                    <a:pt x="5509416" y="171933"/>
                  </a:lnTo>
                  <a:lnTo>
                    <a:pt x="5548570" y="211024"/>
                  </a:lnTo>
                  <a:lnTo>
                    <a:pt x="5623887" y="292057"/>
                  </a:lnTo>
                  <a:lnTo>
                    <a:pt x="5643134" y="312316"/>
                  </a:lnTo>
                  <a:lnTo>
                    <a:pt x="5683380" y="352119"/>
                  </a:lnTo>
                  <a:lnTo>
                    <a:pt x="5727150" y="390293"/>
                  </a:lnTo>
                  <a:lnTo>
                    <a:pt x="5775873" y="426021"/>
                  </a:lnTo>
                  <a:lnTo>
                    <a:pt x="5830978" y="458489"/>
                  </a:lnTo>
                  <a:lnTo>
                    <a:pt x="5893893" y="486881"/>
                  </a:lnTo>
                  <a:lnTo>
                    <a:pt x="5966045" y="510383"/>
                  </a:lnTo>
                  <a:lnTo>
                    <a:pt x="6006031" y="520045"/>
                  </a:lnTo>
                  <a:lnTo>
                    <a:pt x="6048863" y="528179"/>
                  </a:lnTo>
                  <a:lnTo>
                    <a:pt x="6094718" y="534683"/>
                  </a:lnTo>
                  <a:lnTo>
                    <a:pt x="6143775" y="539455"/>
                  </a:lnTo>
                  <a:lnTo>
                    <a:pt x="6196213" y="542393"/>
                  </a:lnTo>
                  <a:lnTo>
                    <a:pt x="6252210" y="543394"/>
                  </a:lnTo>
                  <a:lnTo>
                    <a:pt x="6304391" y="542285"/>
                  </a:lnTo>
                  <a:lnTo>
                    <a:pt x="6353371" y="539037"/>
                  </a:lnTo>
                  <a:lnTo>
                    <a:pt x="6399326" y="533769"/>
                  </a:lnTo>
                  <a:lnTo>
                    <a:pt x="6442435" y="526599"/>
                  </a:lnTo>
                  <a:lnTo>
                    <a:pt x="6482873" y="517647"/>
                  </a:lnTo>
                  <a:lnTo>
                    <a:pt x="6520819" y="507031"/>
                  </a:lnTo>
                  <a:lnTo>
                    <a:pt x="6589943" y="481283"/>
                  </a:lnTo>
                  <a:lnTo>
                    <a:pt x="6651224" y="450307"/>
                  </a:lnTo>
                  <a:lnTo>
                    <a:pt x="6706079" y="415052"/>
                  </a:lnTo>
                  <a:lnTo>
                    <a:pt x="6755928" y="376470"/>
                  </a:lnTo>
                  <a:lnTo>
                    <a:pt x="6802189" y="335512"/>
                  </a:lnTo>
                  <a:lnTo>
                    <a:pt x="6911446" y="228956"/>
                  </a:lnTo>
                  <a:lnTo>
                    <a:pt x="6933620" y="207882"/>
                  </a:lnTo>
                  <a:lnTo>
                    <a:pt x="6979707" y="166924"/>
                  </a:lnTo>
                  <a:lnTo>
                    <a:pt x="7029297" y="128342"/>
                  </a:lnTo>
                  <a:lnTo>
                    <a:pt x="7083806" y="93087"/>
                  </a:lnTo>
                  <a:lnTo>
                    <a:pt x="7144654" y="62111"/>
                  </a:lnTo>
                  <a:lnTo>
                    <a:pt x="7213259" y="36363"/>
                  </a:lnTo>
                  <a:lnTo>
                    <a:pt x="7250913" y="25747"/>
                  </a:lnTo>
                  <a:lnTo>
                    <a:pt x="7291038" y="16795"/>
                  </a:lnTo>
                  <a:lnTo>
                    <a:pt x="7333811" y="9625"/>
                  </a:lnTo>
                  <a:lnTo>
                    <a:pt x="7379409" y="4357"/>
                  </a:lnTo>
                  <a:lnTo>
                    <a:pt x="7428010" y="1109"/>
                  </a:lnTo>
                  <a:lnTo>
                    <a:pt x="7479792" y="0"/>
                  </a:lnTo>
                  <a:lnTo>
                    <a:pt x="7529269" y="1001"/>
                  </a:lnTo>
                  <a:lnTo>
                    <a:pt x="7575521" y="3939"/>
                  </a:lnTo>
                  <a:lnTo>
                    <a:pt x="7618728" y="8711"/>
                  </a:lnTo>
                  <a:lnTo>
                    <a:pt x="7659066" y="15215"/>
                  </a:lnTo>
                  <a:lnTo>
                    <a:pt x="7696716" y="23348"/>
                  </a:lnTo>
                  <a:lnTo>
                    <a:pt x="7764661" y="44099"/>
                  </a:lnTo>
                  <a:lnTo>
                    <a:pt x="7823992" y="70148"/>
                  </a:lnTo>
                  <a:lnTo>
                    <a:pt x="7876137" y="100680"/>
                  </a:lnTo>
                  <a:lnTo>
                    <a:pt x="7922523" y="134880"/>
                  </a:lnTo>
                  <a:lnTo>
                    <a:pt x="7964580" y="171933"/>
                  </a:lnTo>
                  <a:lnTo>
                    <a:pt x="8003734" y="211024"/>
                  </a:lnTo>
                  <a:lnTo>
                    <a:pt x="8079051" y="292057"/>
                  </a:lnTo>
                  <a:lnTo>
                    <a:pt x="8098298" y="312316"/>
                  </a:lnTo>
                  <a:lnTo>
                    <a:pt x="8138544" y="352119"/>
                  </a:lnTo>
                  <a:lnTo>
                    <a:pt x="8182314" y="390293"/>
                  </a:lnTo>
                  <a:lnTo>
                    <a:pt x="8231037" y="426021"/>
                  </a:lnTo>
                  <a:lnTo>
                    <a:pt x="8286142" y="458489"/>
                  </a:lnTo>
                  <a:lnTo>
                    <a:pt x="8349057" y="486881"/>
                  </a:lnTo>
                  <a:lnTo>
                    <a:pt x="8421209" y="510383"/>
                  </a:lnTo>
                  <a:lnTo>
                    <a:pt x="8461195" y="520045"/>
                  </a:lnTo>
                  <a:lnTo>
                    <a:pt x="8504027" y="528179"/>
                  </a:lnTo>
                  <a:lnTo>
                    <a:pt x="8549882" y="534683"/>
                  </a:lnTo>
                  <a:lnTo>
                    <a:pt x="8598939" y="539455"/>
                  </a:lnTo>
                  <a:lnTo>
                    <a:pt x="8651377" y="542393"/>
                  </a:lnTo>
                  <a:lnTo>
                    <a:pt x="8707374" y="543394"/>
                  </a:lnTo>
                  <a:lnTo>
                    <a:pt x="8759545" y="542285"/>
                  </a:lnTo>
                  <a:lnTo>
                    <a:pt x="8808517" y="539037"/>
                  </a:lnTo>
                  <a:lnTo>
                    <a:pt x="8854465" y="533769"/>
                  </a:lnTo>
                  <a:lnTo>
                    <a:pt x="8897566" y="526599"/>
                  </a:lnTo>
                  <a:lnTo>
                    <a:pt x="8937999" y="517647"/>
                  </a:lnTo>
                  <a:lnTo>
                    <a:pt x="8975940" y="507031"/>
                  </a:lnTo>
                  <a:lnTo>
                    <a:pt x="9045056" y="481283"/>
                  </a:lnTo>
                  <a:lnTo>
                    <a:pt x="9106331" y="450307"/>
                  </a:lnTo>
                  <a:lnTo>
                    <a:pt x="9161183" y="415052"/>
                  </a:lnTo>
                  <a:lnTo>
                    <a:pt x="9211030" y="376470"/>
                  </a:lnTo>
                  <a:lnTo>
                    <a:pt x="9257290" y="335512"/>
                  </a:lnTo>
                  <a:lnTo>
                    <a:pt x="9366547" y="228956"/>
                  </a:lnTo>
                  <a:lnTo>
                    <a:pt x="9388720" y="207882"/>
                  </a:lnTo>
                  <a:lnTo>
                    <a:pt x="9434807" y="166924"/>
                  </a:lnTo>
                  <a:lnTo>
                    <a:pt x="9484394" y="128342"/>
                  </a:lnTo>
                  <a:lnTo>
                    <a:pt x="9538900" y="93087"/>
                  </a:lnTo>
                  <a:lnTo>
                    <a:pt x="9599743" y="62111"/>
                  </a:lnTo>
                  <a:lnTo>
                    <a:pt x="9668339" y="36363"/>
                  </a:lnTo>
                  <a:lnTo>
                    <a:pt x="9705988" y="25747"/>
                  </a:lnTo>
                  <a:lnTo>
                    <a:pt x="9746107" y="16795"/>
                  </a:lnTo>
                  <a:lnTo>
                    <a:pt x="9788873" y="9625"/>
                  </a:lnTo>
                  <a:lnTo>
                    <a:pt x="9834464" y="4357"/>
                  </a:lnTo>
                  <a:lnTo>
                    <a:pt x="9883057" y="1109"/>
                  </a:lnTo>
                  <a:lnTo>
                    <a:pt x="9934829" y="0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055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spc="-204" dirty="0"/>
              <a:t>Inspect</a:t>
            </a:r>
            <a:r>
              <a:rPr spc="-180" dirty="0"/>
              <a:t> </a:t>
            </a:r>
            <a:r>
              <a:rPr spc="-125" dirty="0"/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3108" y="1534655"/>
            <a:ext cx="8307705" cy="4170045"/>
            <a:chOff x="483108" y="1534655"/>
            <a:chExt cx="8307705" cy="41700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108" y="1542237"/>
              <a:ext cx="5795772" cy="4206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464" y="1534655"/>
              <a:ext cx="3281172" cy="4876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2544" y="1581911"/>
              <a:ext cx="5681980" cy="307975"/>
            </a:xfrm>
            <a:custGeom>
              <a:avLst/>
              <a:gdLst/>
              <a:ahLst/>
              <a:cxnLst/>
              <a:rect l="l" t="t" r="r" b="b"/>
              <a:pathLst>
                <a:path w="5681980" h="307975">
                  <a:moveTo>
                    <a:pt x="56814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681472" y="307848"/>
                  </a:lnTo>
                  <a:lnTo>
                    <a:pt x="56814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6749" y="1599689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544" y="1914143"/>
              <a:ext cx="8242300" cy="3784600"/>
            </a:xfrm>
            <a:custGeom>
              <a:avLst/>
              <a:gdLst/>
              <a:ahLst/>
              <a:cxnLst/>
              <a:rect l="l" t="t" r="r" b="b"/>
              <a:pathLst>
                <a:path w="8242300" h="3784600">
                  <a:moveTo>
                    <a:pt x="8241792" y="0"/>
                  </a:moveTo>
                  <a:lnTo>
                    <a:pt x="0" y="0"/>
                  </a:lnTo>
                  <a:lnTo>
                    <a:pt x="0" y="3784091"/>
                  </a:lnTo>
                  <a:lnTo>
                    <a:pt x="8241792" y="3784091"/>
                  </a:lnTo>
                  <a:lnTo>
                    <a:pt x="82417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2544" y="1914143"/>
              <a:ext cx="8242300" cy="3784600"/>
            </a:xfrm>
            <a:custGeom>
              <a:avLst/>
              <a:gdLst/>
              <a:ahLst/>
              <a:cxnLst/>
              <a:rect l="l" t="t" r="r" b="b"/>
              <a:pathLst>
                <a:path w="8242300" h="3784600">
                  <a:moveTo>
                    <a:pt x="0" y="3784091"/>
                  </a:moveTo>
                  <a:lnTo>
                    <a:pt x="8241792" y="3784091"/>
                  </a:lnTo>
                  <a:lnTo>
                    <a:pt x="8241792" y="0"/>
                  </a:lnTo>
                  <a:lnTo>
                    <a:pt x="0" y="0"/>
                  </a:lnTo>
                  <a:lnTo>
                    <a:pt x="0" y="37840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0979" y="1480096"/>
            <a:ext cx="7604125" cy="251396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085"/>
              </a:spcBef>
            </a:pP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13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inspect</a:t>
            </a:r>
            <a:r>
              <a:rPr sz="1400" spc="-114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blissful_hopper</a:t>
            </a:r>
            <a:endParaRPr sz="14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300" spc="-50" dirty="0">
                <a:solidFill>
                  <a:srgbClr val="FFFFFF"/>
                </a:solidFill>
                <a:latin typeface="Monaco"/>
                <a:cs typeface="Monaco"/>
              </a:rPr>
              <a:t>[</a:t>
            </a:r>
            <a:endParaRPr sz="1300">
              <a:latin typeface="Monaco"/>
              <a:cs typeface="Monaco"/>
            </a:endParaRPr>
          </a:p>
          <a:p>
            <a:pPr marL="386080">
              <a:lnSpc>
                <a:spcPct val="100000"/>
              </a:lnSpc>
              <a:spcBef>
                <a:spcPts val="35"/>
              </a:spcBef>
            </a:pPr>
            <a:r>
              <a:rPr sz="1300" spc="-50" dirty="0">
                <a:solidFill>
                  <a:srgbClr val="FFFFFF"/>
                </a:solidFill>
                <a:latin typeface="Monaco"/>
                <a:cs typeface="Monaco"/>
              </a:rPr>
              <a:t>{</a:t>
            </a:r>
            <a:endParaRPr sz="1300">
              <a:latin typeface="Monaco"/>
              <a:cs typeface="Monaco"/>
            </a:endParaRPr>
          </a:p>
          <a:p>
            <a:pPr marL="760730">
              <a:lnSpc>
                <a:spcPct val="100000"/>
              </a:lnSpc>
              <a:spcBef>
                <a:spcPts val="35"/>
              </a:spcBef>
            </a:pPr>
            <a:r>
              <a:rPr sz="1300" spc="-30" dirty="0">
                <a:solidFill>
                  <a:srgbClr val="FFFFFF"/>
                </a:solidFill>
                <a:latin typeface="Monaco"/>
                <a:cs typeface="Monaco"/>
              </a:rPr>
              <a:t>"Id":</a:t>
            </a:r>
            <a:r>
              <a:rPr sz="1300" spc="-150" dirty="0">
                <a:solidFill>
                  <a:srgbClr val="FFFFFF"/>
                </a:solidFill>
                <a:latin typeface="Monaco"/>
                <a:cs typeface="Monaco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Monaco"/>
                <a:cs typeface="Monaco"/>
              </a:rPr>
              <a:t>"35505f7810d17291261a43391d4b6c0846594d415ce4f4d0a6ffbf9cc5109048",</a:t>
            </a:r>
            <a:endParaRPr sz="1300">
              <a:latin typeface="Monaco"/>
              <a:cs typeface="Monaco"/>
            </a:endParaRPr>
          </a:p>
          <a:p>
            <a:pPr marL="760730">
              <a:lnSpc>
                <a:spcPct val="100000"/>
              </a:lnSpc>
              <a:spcBef>
                <a:spcPts val="50"/>
              </a:spcBef>
            </a:pPr>
            <a:r>
              <a:rPr sz="1300" spc="-30" dirty="0">
                <a:solidFill>
                  <a:srgbClr val="FFFFFF"/>
                </a:solidFill>
                <a:latin typeface="Monaco"/>
                <a:cs typeface="Monaco"/>
              </a:rPr>
              <a:t>"Name":</a:t>
            </a:r>
            <a:r>
              <a:rPr sz="1300" spc="-145" dirty="0">
                <a:solidFill>
                  <a:srgbClr val="FFFFFF"/>
                </a:solidFill>
                <a:latin typeface="Monaco"/>
                <a:cs typeface="Monac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onaco"/>
                <a:cs typeface="Monaco"/>
              </a:rPr>
              <a:t>"/blissful_hopper",</a:t>
            </a:r>
            <a:endParaRPr sz="1300">
              <a:latin typeface="Monaco"/>
              <a:cs typeface="Monaco"/>
            </a:endParaRPr>
          </a:p>
          <a:p>
            <a:pPr marL="1136015" marR="4963160" indent="-375285">
              <a:lnSpc>
                <a:spcPct val="102299"/>
              </a:lnSpc>
            </a:pPr>
            <a:r>
              <a:rPr sz="1300" spc="-50" dirty="0">
                <a:solidFill>
                  <a:srgbClr val="FFFFFF"/>
                </a:solidFill>
                <a:latin typeface="Monaco"/>
                <a:cs typeface="Monaco"/>
              </a:rPr>
              <a:t>"NetworkSettings":</a:t>
            </a:r>
            <a:r>
              <a:rPr sz="1300" spc="-80" dirty="0">
                <a:solidFill>
                  <a:srgbClr val="FFFFFF"/>
                </a:solidFill>
                <a:latin typeface="Monaco"/>
                <a:cs typeface="Monaco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Monaco"/>
                <a:cs typeface="Monaco"/>
              </a:rPr>
              <a:t>{ </a:t>
            </a:r>
            <a:r>
              <a:rPr sz="1300" spc="-45" dirty="0">
                <a:solidFill>
                  <a:srgbClr val="FFFFFF"/>
                </a:solidFill>
                <a:latin typeface="Monaco"/>
                <a:cs typeface="Monaco"/>
              </a:rPr>
              <a:t>"Bridge":</a:t>
            </a:r>
            <a:r>
              <a:rPr sz="1300" spc="-114" dirty="0">
                <a:solidFill>
                  <a:srgbClr val="FFFFFF"/>
                </a:solidFill>
                <a:latin typeface="Monaco"/>
                <a:cs typeface="Monaco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onaco"/>
                <a:cs typeface="Monaco"/>
              </a:rPr>
              <a:t>"",</a:t>
            </a:r>
            <a:endParaRPr sz="1300">
              <a:latin typeface="Monaco"/>
              <a:cs typeface="Monaco"/>
            </a:endParaRPr>
          </a:p>
          <a:p>
            <a:pPr marL="1136015">
              <a:lnSpc>
                <a:spcPct val="100000"/>
              </a:lnSpc>
              <a:spcBef>
                <a:spcPts val="50"/>
              </a:spcBef>
            </a:pPr>
            <a:r>
              <a:rPr sz="1300" spc="-45" dirty="0">
                <a:solidFill>
                  <a:srgbClr val="FFFFFF"/>
                </a:solidFill>
                <a:latin typeface="Monaco"/>
                <a:cs typeface="Monaco"/>
              </a:rPr>
              <a:t>"Gateway":</a:t>
            </a:r>
            <a:r>
              <a:rPr sz="1300" spc="-120" dirty="0">
                <a:solidFill>
                  <a:srgbClr val="FFFFFF"/>
                </a:solidFill>
                <a:latin typeface="Monaco"/>
                <a:cs typeface="Monac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onaco"/>
                <a:cs typeface="Monaco"/>
              </a:rPr>
              <a:t>"172.17.0.1",</a:t>
            </a:r>
            <a:endParaRPr sz="1300">
              <a:latin typeface="Monaco"/>
              <a:cs typeface="Monaco"/>
            </a:endParaRPr>
          </a:p>
          <a:p>
            <a:pPr marL="1136015">
              <a:lnSpc>
                <a:spcPct val="100000"/>
              </a:lnSpc>
              <a:spcBef>
                <a:spcPts val="35"/>
              </a:spcBef>
            </a:pPr>
            <a:r>
              <a:rPr sz="1300" spc="-45" dirty="0">
                <a:solidFill>
                  <a:srgbClr val="FFFFFF"/>
                </a:solidFill>
                <a:latin typeface="Monaco"/>
                <a:cs typeface="Monaco"/>
              </a:rPr>
              <a:t>"IPAddress":</a:t>
            </a:r>
            <a:r>
              <a:rPr sz="1300" spc="-130" dirty="0">
                <a:solidFill>
                  <a:srgbClr val="FFFFFF"/>
                </a:solidFill>
                <a:latin typeface="Monaco"/>
                <a:cs typeface="Monac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onaco"/>
                <a:cs typeface="Monaco"/>
              </a:rPr>
              <a:t>"172.17.0.6",</a:t>
            </a:r>
            <a:endParaRPr sz="1300">
              <a:latin typeface="Monaco"/>
              <a:cs typeface="Monaco"/>
            </a:endParaRPr>
          </a:p>
          <a:p>
            <a:pPr marL="1136015" marR="3279140">
              <a:lnSpc>
                <a:spcPct val="102299"/>
              </a:lnSpc>
            </a:pPr>
            <a:r>
              <a:rPr sz="1300" spc="-50" dirty="0">
                <a:solidFill>
                  <a:srgbClr val="FFFFFF"/>
                </a:solidFill>
                <a:latin typeface="Monaco"/>
                <a:cs typeface="Monaco"/>
              </a:rPr>
              <a:t>"MacAddress":</a:t>
            </a:r>
            <a:r>
              <a:rPr sz="1300" spc="-65" dirty="0">
                <a:solidFill>
                  <a:srgbClr val="FFFFFF"/>
                </a:solidFill>
                <a:latin typeface="Monaco"/>
                <a:cs typeface="Monaco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Monaco"/>
                <a:cs typeface="Monaco"/>
              </a:rPr>
              <a:t>"02:42:ac:11:00:06", </a:t>
            </a:r>
            <a:r>
              <a:rPr sz="1300" spc="-45" dirty="0">
                <a:solidFill>
                  <a:srgbClr val="FFFFFF"/>
                </a:solidFill>
                <a:latin typeface="Monaco"/>
                <a:cs typeface="Monaco"/>
              </a:rPr>
              <a:t>"Networks":</a:t>
            </a:r>
            <a:r>
              <a:rPr sz="1300" spc="-130" dirty="0">
                <a:solidFill>
                  <a:srgbClr val="FFFFFF"/>
                </a:solidFill>
                <a:latin typeface="Monaco"/>
                <a:cs typeface="Monaco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Monaco"/>
                <a:cs typeface="Monaco"/>
              </a:rPr>
              <a:t>{</a:t>
            </a:r>
            <a:endParaRPr sz="1300">
              <a:latin typeface="Monaco"/>
              <a:cs typeface="Monac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01595" y="3985259"/>
            <a:ext cx="908685" cy="243840"/>
          </a:xfrm>
          <a:prstGeom prst="rect">
            <a:avLst/>
          </a:prstGeom>
          <a:solidFill>
            <a:srgbClr val="00AFEF">
              <a:alpha val="50195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sz="1300" spc="-25" dirty="0">
                <a:solidFill>
                  <a:srgbClr val="FFFFFF"/>
                </a:solidFill>
                <a:latin typeface="Monaco"/>
                <a:cs typeface="Monaco"/>
              </a:rPr>
              <a:t>"bridge":</a:t>
            </a:r>
            <a:endParaRPr sz="1300">
              <a:latin typeface="Monaco"/>
              <a:cs typeface="Monac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54514" y="3969511"/>
            <a:ext cx="11874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50" dirty="0">
                <a:solidFill>
                  <a:srgbClr val="FFFFFF"/>
                </a:solidFill>
                <a:latin typeface="Monaco"/>
                <a:cs typeface="Monaco"/>
              </a:rPr>
              <a:t>{</a:t>
            </a:r>
            <a:endParaRPr sz="1300">
              <a:latin typeface="Monaco"/>
              <a:cs typeface="Monac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92755" y="4172458"/>
            <a:ext cx="227076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45" dirty="0">
                <a:solidFill>
                  <a:srgbClr val="FFFFFF"/>
                </a:solidFill>
                <a:latin typeface="Monaco"/>
                <a:cs typeface="Monaco"/>
              </a:rPr>
              <a:t>"Gateway":</a:t>
            </a:r>
            <a:r>
              <a:rPr sz="1300" spc="-114" dirty="0">
                <a:solidFill>
                  <a:srgbClr val="FFFFFF"/>
                </a:solidFill>
                <a:latin typeface="Monaco"/>
                <a:cs typeface="Monaco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Monaco"/>
                <a:cs typeface="Monaco"/>
              </a:rPr>
              <a:t>"172.17.0.1",</a:t>
            </a:r>
            <a:endParaRPr sz="1300">
              <a:latin typeface="Monaco"/>
              <a:cs typeface="Monac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44495" y="4416552"/>
            <a:ext cx="3335020" cy="460375"/>
          </a:xfrm>
          <a:prstGeom prst="rect">
            <a:avLst/>
          </a:prstGeom>
          <a:solidFill>
            <a:srgbClr val="00AFEF">
              <a:alpha val="50195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1365"/>
              </a:lnSpc>
            </a:pPr>
            <a:r>
              <a:rPr sz="1300" spc="-45" dirty="0">
                <a:solidFill>
                  <a:srgbClr val="FFFFFF"/>
                </a:solidFill>
                <a:latin typeface="Monaco"/>
                <a:cs typeface="Monaco"/>
              </a:rPr>
              <a:t>"IPAddress":</a:t>
            </a:r>
            <a:r>
              <a:rPr sz="1300" spc="-120" dirty="0">
                <a:solidFill>
                  <a:srgbClr val="FFFFFF"/>
                </a:solidFill>
                <a:latin typeface="Monaco"/>
                <a:cs typeface="Monac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onaco"/>
                <a:cs typeface="Monaco"/>
              </a:rPr>
              <a:t>"172.17.0.6",</a:t>
            </a:r>
            <a:endParaRPr sz="1300">
              <a:latin typeface="Monaco"/>
              <a:cs typeface="Monaco"/>
            </a:endParaRPr>
          </a:p>
          <a:p>
            <a:pPr marL="60960">
              <a:lnSpc>
                <a:spcPct val="100000"/>
              </a:lnSpc>
              <a:spcBef>
                <a:spcPts val="45"/>
              </a:spcBef>
            </a:pPr>
            <a:r>
              <a:rPr sz="1300" spc="-50" dirty="0">
                <a:solidFill>
                  <a:srgbClr val="FFFFFF"/>
                </a:solidFill>
                <a:latin typeface="Monaco"/>
                <a:cs typeface="Monaco"/>
              </a:rPr>
              <a:t>"MacAddress":</a:t>
            </a:r>
            <a:r>
              <a:rPr sz="1300" spc="-65" dirty="0">
                <a:solidFill>
                  <a:srgbClr val="FFFFFF"/>
                </a:solidFill>
                <a:latin typeface="Monaco"/>
                <a:cs typeface="Monac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onaco"/>
                <a:cs typeface="Monaco"/>
              </a:rPr>
              <a:t>"02:42:ac:11:00:06",</a:t>
            </a:r>
            <a:endParaRPr sz="1300">
              <a:latin typeface="Monaco"/>
              <a:cs typeface="Monac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12339" y="4782058"/>
            <a:ext cx="11874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50" dirty="0">
                <a:solidFill>
                  <a:srgbClr val="FFFFFF"/>
                </a:solidFill>
                <a:latin typeface="Monaco"/>
                <a:cs typeface="Monaco"/>
              </a:rPr>
              <a:t>}</a:t>
            </a:r>
            <a:endParaRPr sz="1300">
              <a:latin typeface="Monaco"/>
              <a:cs typeface="Monac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0979" y="4984750"/>
            <a:ext cx="1242060" cy="6356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136015">
              <a:lnSpc>
                <a:spcPct val="100000"/>
              </a:lnSpc>
              <a:spcBef>
                <a:spcPts val="130"/>
              </a:spcBef>
            </a:pPr>
            <a:r>
              <a:rPr sz="1300" spc="-50" dirty="0">
                <a:solidFill>
                  <a:srgbClr val="FFFFFF"/>
                </a:solidFill>
                <a:latin typeface="Monaco"/>
                <a:cs typeface="Monaco"/>
              </a:rPr>
              <a:t>}</a:t>
            </a:r>
            <a:endParaRPr sz="1300">
              <a:latin typeface="Monaco"/>
              <a:cs typeface="Monaco"/>
            </a:endParaRPr>
          </a:p>
          <a:p>
            <a:pPr marL="573405">
              <a:lnSpc>
                <a:spcPct val="100000"/>
              </a:lnSpc>
              <a:spcBef>
                <a:spcPts val="35"/>
              </a:spcBef>
            </a:pPr>
            <a:r>
              <a:rPr sz="1300" spc="-50" dirty="0">
                <a:solidFill>
                  <a:srgbClr val="FFFFFF"/>
                </a:solidFill>
                <a:latin typeface="Monaco"/>
                <a:cs typeface="Monaco"/>
              </a:rPr>
              <a:t>}</a:t>
            </a:r>
            <a:endParaRPr sz="13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300" spc="-50" dirty="0">
                <a:solidFill>
                  <a:srgbClr val="FFFFFF"/>
                </a:solidFill>
                <a:latin typeface="Monaco"/>
                <a:cs typeface="Monaco"/>
              </a:rPr>
              <a:t>]</a:t>
            </a:r>
            <a:endParaRPr sz="130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075277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spc="-285" dirty="0"/>
              <a:t>Embedded</a:t>
            </a:r>
            <a:r>
              <a:rPr spc="-210" dirty="0"/>
              <a:t> </a:t>
            </a:r>
            <a:r>
              <a:rPr spc="-645" dirty="0"/>
              <a:t>DNS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032503" y="2061717"/>
            <a:ext cx="2896235" cy="3696335"/>
            <a:chOff x="4032503" y="2061717"/>
            <a:chExt cx="2896235" cy="3696335"/>
          </a:xfrm>
        </p:grpSpPr>
        <p:sp>
          <p:nvSpPr>
            <p:cNvPr id="4" name="object 4"/>
            <p:cNvSpPr/>
            <p:nvPr/>
          </p:nvSpPr>
          <p:spPr>
            <a:xfrm>
              <a:off x="4047743" y="2068067"/>
              <a:ext cx="2874645" cy="3683635"/>
            </a:xfrm>
            <a:custGeom>
              <a:avLst/>
              <a:gdLst/>
              <a:ahLst/>
              <a:cxnLst/>
              <a:rect l="l" t="t" r="r" b="b"/>
              <a:pathLst>
                <a:path w="2874645" h="3683635">
                  <a:moveTo>
                    <a:pt x="2874263" y="0"/>
                  </a:moveTo>
                  <a:lnTo>
                    <a:pt x="0" y="0"/>
                  </a:lnTo>
                  <a:lnTo>
                    <a:pt x="0" y="3683508"/>
                  </a:lnTo>
                  <a:lnTo>
                    <a:pt x="2874263" y="3683508"/>
                  </a:lnTo>
                  <a:lnTo>
                    <a:pt x="2874263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47743" y="2068067"/>
              <a:ext cx="2874645" cy="3683635"/>
            </a:xfrm>
            <a:custGeom>
              <a:avLst/>
              <a:gdLst/>
              <a:ahLst/>
              <a:cxnLst/>
              <a:rect l="l" t="t" r="r" b="b"/>
              <a:pathLst>
                <a:path w="2874645" h="3683635">
                  <a:moveTo>
                    <a:pt x="0" y="3683508"/>
                  </a:moveTo>
                  <a:lnTo>
                    <a:pt x="2874263" y="3683508"/>
                  </a:lnTo>
                  <a:lnTo>
                    <a:pt x="2874263" y="0"/>
                  </a:lnTo>
                  <a:lnTo>
                    <a:pt x="0" y="0"/>
                  </a:lnTo>
                  <a:lnTo>
                    <a:pt x="0" y="3683508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2503" y="5169407"/>
              <a:ext cx="740663" cy="58216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302252" y="2424683"/>
            <a:ext cx="942340" cy="509270"/>
          </a:xfrm>
          <a:prstGeom prst="rect">
            <a:avLst/>
          </a:prstGeom>
          <a:solidFill>
            <a:srgbClr val="0FCF9B">
              <a:alpha val="39999"/>
            </a:srgbClr>
          </a:solidFill>
          <a:ln w="12192">
            <a:solidFill>
              <a:srgbClr val="BB0048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65"/>
              </a:spcBef>
            </a:pPr>
            <a:r>
              <a:rPr sz="1600" spc="-25" dirty="0">
                <a:solidFill>
                  <a:srgbClr val="FFD5CC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FFD5CC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531865" y="2418333"/>
            <a:ext cx="953135" cy="521970"/>
            <a:chOff x="5531865" y="2418333"/>
            <a:chExt cx="953135" cy="521970"/>
          </a:xfrm>
        </p:grpSpPr>
        <p:sp>
          <p:nvSpPr>
            <p:cNvPr id="9" name="object 9"/>
            <p:cNvSpPr/>
            <p:nvPr/>
          </p:nvSpPr>
          <p:spPr>
            <a:xfrm>
              <a:off x="5538215" y="2424683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69">
                  <a:moveTo>
                    <a:pt x="940308" y="0"/>
                  </a:moveTo>
                  <a:lnTo>
                    <a:pt x="0" y="0"/>
                  </a:lnTo>
                  <a:lnTo>
                    <a:pt x="0" y="509015"/>
                  </a:lnTo>
                  <a:lnTo>
                    <a:pt x="940308" y="509015"/>
                  </a:lnTo>
                  <a:lnTo>
                    <a:pt x="940308" y="0"/>
                  </a:lnTo>
                  <a:close/>
                </a:path>
              </a:pathLst>
            </a:custGeom>
            <a:solidFill>
              <a:srgbClr val="92D05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38215" y="2424683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69">
                  <a:moveTo>
                    <a:pt x="0" y="509015"/>
                  </a:moveTo>
                  <a:lnTo>
                    <a:pt x="940308" y="509015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509015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538215" y="2424683"/>
            <a:ext cx="940435" cy="509270"/>
          </a:xfrm>
          <a:prstGeom prst="rect">
            <a:avLst/>
          </a:prstGeom>
          <a:ln w="12192">
            <a:solidFill>
              <a:srgbClr val="BB0048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229235">
              <a:lnSpc>
                <a:spcPct val="100000"/>
              </a:lnSpc>
              <a:spcBef>
                <a:spcPts val="365"/>
              </a:spcBef>
            </a:pPr>
            <a:r>
              <a:rPr sz="1600" spc="-10" dirty="0">
                <a:solidFill>
                  <a:srgbClr val="FFD5CC"/>
                </a:solidFill>
                <a:latin typeface="Arial"/>
                <a:cs typeface="Arial"/>
              </a:rPr>
              <a:t>mysql</a:t>
            </a:r>
            <a:endParaRPr sz="1600">
              <a:latin typeface="Arial"/>
              <a:cs typeface="Arial"/>
            </a:endParaRPr>
          </a:p>
          <a:p>
            <a:pPr marL="203200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FFD5CC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49147" y="3080460"/>
            <a:ext cx="1107440" cy="647065"/>
            <a:chOff x="4849147" y="3080460"/>
            <a:chExt cx="1107440" cy="647065"/>
          </a:xfrm>
        </p:grpSpPr>
        <p:sp>
          <p:nvSpPr>
            <p:cNvPr id="13" name="object 13"/>
            <p:cNvSpPr/>
            <p:nvPr/>
          </p:nvSpPr>
          <p:spPr>
            <a:xfrm>
              <a:off x="4855497" y="3086810"/>
              <a:ext cx="1094740" cy="634365"/>
            </a:xfrm>
            <a:custGeom>
              <a:avLst/>
              <a:gdLst/>
              <a:ahLst/>
              <a:cxnLst/>
              <a:rect l="l" t="t" r="r" b="b"/>
              <a:pathLst>
                <a:path w="1094739" h="634364">
                  <a:moveTo>
                    <a:pt x="674633" y="0"/>
                  </a:moveTo>
                  <a:lnTo>
                    <a:pt x="632616" y="4337"/>
                  </a:lnTo>
                  <a:lnTo>
                    <a:pt x="595743" y="20820"/>
                  </a:lnTo>
                  <a:lnTo>
                    <a:pt x="568799" y="48184"/>
                  </a:lnTo>
                  <a:lnTo>
                    <a:pt x="561594" y="42951"/>
                  </a:lnTo>
                  <a:lnTo>
                    <a:pt x="553924" y="38135"/>
                  </a:lnTo>
                  <a:lnTo>
                    <a:pt x="545849" y="33772"/>
                  </a:lnTo>
                  <a:lnTo>
                    <a:pt x="537430" y="29896"/>
                  </a:lnTo>
                  <a:lnTo>
                    <a:pt x="485997" y="17871"/>
                  </a:lnTo>
                  <a:lnTo>
                    <a:pt x="434480" y="22181"/>
                  </a:lnTo>
                  <a:lnTo>
                    <a:pt x="388750" y="41398"/>
                  </a:lnTo>
                  <a:lnTo>
                    <a:pt x="354677" y="74092"/>
                  </a:lnTo>
                  <a:lnTo>
                    <a:pt x="328981" y="64392"/>
                  </a:lnTo>
                  <a:lnTo>
                    <a:pt x="301797" y="58217"/>
                  </a:lnTo>
                  <a:lnTo>
                    <a:pt x="273685" y="55661"/>
                  </a:lnTo>
                  <a:lnTo>
                    <a:pt x="245203" y="56820"/>
                  </a:lnTo>
                  <a:lnTo>
                    <a:pt x="192813" y="69374"/>
                  </a:lnTo>
                  <a:lnTo>
                    <a:pt x="149567" y="93333"/>
                  </a:lnTo>
                  <a:lnTo>
                    <a:pt x="117873" y="126205"/>
                  </a:lnTo>
                  <a:lnTo>
                    <a:pt x="100138" y="165496"/>
                  </a:lnTo>
                  <a:lnTo>
                    <a:pt x="98772" y="208712"/>
                  </a:lnTo>
                  <a:lnTo>
                    <a:pt x="97883" y="210617"/>
                  </a:lnTo>
                  <a:lnTo>
                    <a:pt x="49559" y="224047"/>
                  </a:lnTo>
                  <a:lnTo>
                    <a:pt x="14190" y="253289"/>
                  </a:lnTo>
                  <a:lnTo>
                    <a:pt x="0" y="286105"/>
                  </a:lnTo>
                  <a:lnTo>
                    <a:pt x="2680" y="319504"/>
                  </a:lnTo>
                  <a:lnTo>
                    <a:pt x="20958" y="349640"/>
                  </a:lnTo>
                  <a:lnTo>
                    <a:pt x="53560" y="372669"/>
                  </a:lnTo>
                  <a:lnTo>
                    <a:pt x="39104" y="387828"/>
                  </a:lnTo>
                  <a:lnTo>
                    <a:pt x="29255" y="404879"/>
                  </a:lnTo>
                  <a:lnTo>
                    <a:pt x="24288" y="423193"/>
                  </a:lnTo>
                  <a:lnTo>
                    <a:pt x="24477" y="442138"/>
                  </a:lnTo>
                  <a:lnTo>
                    <a:pt x="38107" y="474922"/>
                  </a:lnTo>
                  <a:lnTo>
                    <a:pt x="65704" y="500193"/>
                  </a:lnTo>
                  <a:lnTo>
                    <a:pt x="103326" y="515487"/>
                  </a:lnTo>
                  <a:lnTo>
                    <a:pt x="147032" y="518338"/>
                  </a:lnTo>
                  <a:lnTo>
                    <a:pt x="149064" y="521132"/>
                  </a:lnTo>
                  <a:lnTo>
                    <a:pt x="181827" y="553506"/>
                  </a:lnTo>
                  <a:lnTo>
                    <a:pt x="222785" y="577134"/>
                  </a:lnTo>
                  <a:lnTo>
                    <a:pt x="269380" y="591506"/>
                  </a:lnTo>
                  <a:lnTo>
                    <a:pt x="319056" y="596109"/>
                  </a:lnTo>
                  <a:lnTo>
                    <a:pt x="369253" y="590432"/>
                  </a:lnTo>
                  <a:lnTo>
                    <a:pt x="417415" y="573964"/>
                  </a:lnTo>
                  <a:lnTo>
                    <a:pt x="435828" y="592155"/>
                  </a:lnTo>
                  <a:lnTo>
                    <a:pt x="457753" y="607476"/>
                  </a:lnTo>
                  <a:lnTo>
                    <a:pt x="482655" y="619631"/>
                  </a:lnTo>
                  <a:lnTo>
                    <a:pt x="509998" y="628320"/>
                  </a:lnTo>
                  <a:lnTo>
                    <a:pt x="564276" y="634084"/>
                  </a:lnTo>
                  <a:lnTo>
                    <a:pt x="616255" y="626455"/>
                  </a:lnTo>
                  <a:lnTo>
                    <a:pt x="662419" y="606914"/>
                  </a:lnTo>
                  <a:lnTo>
                    <a:pt x="699250" y="576943"/>
                  </a:lnTo>
                  <a:lnTo>
                    <a:pt x="723231" y="538023"/>
                  </a:lnTo>
                  <a:lnTo>
                    <a:pt x="741070" y="545512"/>
                  </a:lnTo>
                  <a:lnTo>
                    <a:pt x="759934" y="550977"/>
                  </a:lnTo>
                  <a:lnTo>
                    <a:pt x="779559" y="554347"/>
                  </a:lnTo>
                  <a:lnTo>
                    <a:pt x="799685" y="555549"/>
                  </a:lnTo>
                  <a:lnTo>
                    <a:pt x="856803" y="546830"/>
                  </a:lnTo>
                  <a:lnTo>
                    <a:pt x="903634" y="522370"/>
                  </a:lnTo>
                  <a:lnTo>
                    <a:pt x="935416" y="485862"/>
                  </a:lnTo>
                  <a:lnTo>
                    <a:pt x="947386" y="440995"/>
                  </a:lnTo>
                  <a:lnTo>
                    <a:pt x="968964" y="437435"/>
                  </a:lnTo>
                  <a:lnTo>
                    <a:pt x="1009358" y="424029"/>
                  </a:lnTo>
                  <a:lnTo>
                    <a:pt x="1065343" y="382827"/>
                  </a:lnTo>
                  <a:lnTo>
                    <a:pt x="1087858" y="344977"/>
                  </a:lnTo>
                  <a:lnTo>
                    <a:pt x="1094675" y="303902"/>
                  </a:lnTo>
                  <a:lnTo>
                    <a:pt x="1085277" y="262730"/>
                  </a:lnTo>
                  <a:lnTo>
                    <a:pt x="1059146" y="224587"/>
                  </a:lnTo>
                  <a:lnTo>
                    <a:pt x="1061686" y="220142"/>
                  </a:lnTo>
                  <a:lnTo>
                    <a:pt x="1063718" y="215443"/>
                  </a:lnTo>
                  <a:lnTo>
                    <a:pt x="1065369" y="210617"/>
                  </a:lnTo>
                  <a:lnTo>
                    <a:pt x="1068923" y="168314"/>
                  </a:lnTo>
                  <a:lnTo>
                    <a:pt x="1052272" y="129559"/>
                  </a:lnTo>
                  <a:lnTo>
                    <a:pt x="1018452" y="98567"/>
                  </a:lnTo>
                  <a:lnTo>
                    <a:pt x="970500" y="79553"/>
                  </a:lnTo>
                  <a:lnTo>
                    <a:pt x="964940" y="63416"/>
                  </a:lnTo>
                  <a:lnTo>
                    <a:pt x="928971" y="22911"/>
                  </a:lnTo>
                  <a:lnTo>
                    <a:pt x="886204" y="4371"/>
                  </a:lnTo>
                  <a:lnTo>
                    <a:pt x="839341" y="321"/>
                  </a:lnTo>
                  <a:lnTo>
                    <a:pt x="793954" y="10392"/>
                  </a:lnTo>
                  <a:lnTo>
                    <a:pt x="755616" y="34214"/>
                  </a:lnTo>
                  <a:lnTo>
                    <a:pt x="747369" y="26606"/>
                  </a:lnTo>
                  <a:lnTo>
                    <a:pt x="738122" y="19831"/>
                  </a:lnTo>
                  <a:lnTo>
                    <a:pt x="727969" y="13962"/>
                  </a:lnTo>
                  <a:lnTo>
                    <a:pt x="717008" y="9068"/>
                  </a:lnTo>
                  <a:lnTo>
                    <a:pt x="674633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55497" y="3086810"/>
              <a:ext cx="1094740" cy="634365"/>
            </a:xfrm>
            <a:custGeom>
              <a:avLst/>
              <a:gdLst/>
              <a:ahLst/>
              <a:cxnLst/>
              <a:rect l="l" t="t" r="r" b="b"/>
              <a:pathLst>
                <a:path w="1094739" h="634364">
                  <a:moveTo>
                    <a:pt x="98772" y="208712"/>
                  </a:moveTo>
                  <a:lnTo>
                    <a:pt x="100138" y="165496"/>
                  </a:lnTo>
                  <a:lnTo>
                    <a:pt x="117873" y="126205"/>
                  </a:lnTo>
                  <a:lnTo>
                    <a:pt x="149567" y="93333"/>
                  </a:lnTo>
                  <a:lnTo>
                    <a:pt x="192813" y="69374"/>
                  </a:lnTo>
                  <a:lnTo>
                    <a:pt x="245203" y="56820"/>
                  </a:lnTo>
                  <a:lnTo>
                    <a:pt x="273685" y="55661"/>
                  </a:lnTo>
                  <a:lnTo>
                    <a:pt x="301797" y="58217"/>
                  </a:lnTo>
                  <a:lnTo>
                    <a:pt x="328981" y="64392"/>
                  </a:lnTo>
                  <a:lnTo>
                    <a:pt x="354677" y="74092"/>
                  </a:lnTo>
                  <a:lnTo>
                    <a:pt x="388750" y="41398"/>
                  </a:lnTo>
                  <a:lnTo>
                    <a:pt x="434480" y="22181"/>
                  </a:lnTo>
                  <a:lnTo>
                    <a:pt x="485997" y="17871"/>
                  </a:lnTo>
                  <a:lnTo>
                    <a:pt x="537430" y="29896"/>
                  </a:lnTo>
                  <a:lnTo>
                    <a:pt x="545849" y="33772"/>
                  </a:lnTo>
                  <a:lnTo>
                    <a:pt x="553924" y="38135"/>
                  </a:lnTo>
                  <a:lnTo>
                    <a:pt x="561594" y="42951"/>
                  </a:lnTo>
                  <a:lnTo>
                    <a:pt x="568799" y="48184"/>
                  </a:lnTo>
                  <a:lnTo>
                    <a:pt x="595743" y="20820"/>
                  </a:lnTo>
                  <a:lnTo>
                    <a:pt x="632616" y="4337"/>
                  </a:lnTo>
                  <a:lnTo>
                    <a:pt x="674633" y="0"/>
                  </a:lnTo>
                  <a:lnTo>
                    <a:pt x="717008" y="9068"/>
                  </a:lnTo>
                  <a:lnTo>
                    <a:pt x="727969" y="13962"/>
                  </a:lnTo>
                  <a:lnTo>
                    <a:pt x="738122" y="19831"/>
                  </a:lnTo>
                  <a:lnTo>
                    <a:pt x="747369" y="26606"/>
                  </a:lnTo>
                  <a:lnTo>
                    <a:pt x="755616" y="34214"/>
                  </a:lnTo>
                  <a:lnTo>
                    <a:pt x="793954" y="10392"/>
                  </a:lnTo>
                  <a:lnTo>
                    <a:pt x="839341" y="321"/>
                  </a:lnTo>
                  <a:lnTo>
                    <a:pt x="886204" y="4371"/>
                  </a:lnTo>
                  <a:lnTo>
                    <a:pt x="928971" y="22911"/>
                  </a:lnTo>
                  <a:lnTo>
                    <a:pt x="943961" y="34762"/>
                  </a:lnTo>
                  <a:lnTo>
                    <a:pt x="956022" y="48375"/>
                  </a:lnTo>
                  <a:lnTo>
                    <a:pt x="964940" y="63416"/>
                  </a:lnTo>
                  <a:lnTo>
                    <a:pt x="970500" y="79553"/>
                  </a:lnTo>
                  <a:lnTo>
                    <a:pt x="1018452" y="98567"/>
                  </a:lnTo>
                  <a:lnTo>
                    <a:pt x="1052272" y="129559"/>
                  </a:lnTo>
                  <a:lnTo>
                    <a:pt x="1068923" y="168314"/>
                  </a:lnTo>
                  <a:lnTo>
                    <a:pt x="1065369" y="210617"/>
                  </a:lnTo>
                  <a:lnTo>
                    <a:pt x="1063718" y="215443"/>
                  </a:lnTo>
                  <a:lnTo>
                    <a:pt x="1061686" y="220142"/>
                  </a:lnTo>
                  <a:lnTo>
                    <a:pt x="1059146" y="224587"/>
                  </a:lnTo>
                  <a:lnTo>
                    <a:pt x="1085277" y="262730"/>
                  </a:lnTo>
                  <a:lnTo>
                    <a:pt x="1094675" y="303902"/>
                  </a:lnTo>
                  <a:lnTo>
                    <a:pt x="1087858" y="344977"/>
                  </a:lnTo>
                  <a:lnTo>
                    <a:pt x="1065343" y="382827"/>
                  </a:lnTo>
                  <a:lnTo>
                    <a:pt x="1027650" y="414325"/>
                  </a:lnTo>
                  <a:lnTo>
                    <a:pt x="989709" y="431756"/>
                  </a:lnTo>
                  <a:lnTo>
                    <a:pt x="947386" y="440995"/>
                  </a:lnTo>
                  <a:lnTo>
                    <a:pt x="935416" y="485862"/>
                  </a:lnTo>
                  <a:lnTo>
                    <a:pt x="903634" y="522370"/>
                  </a:lnTo>
                  <a:lnTo>
                    <a:pt x="856803" y="546830"/>
                  </a:lnTo>
                  <a:lnTo>
                    <a:pt x="799685" y="555549"/>
                  </a:lnTo>
                  <a:lnTo>
                    <a:pt x="779559" y="554347"/>
                  </a:lnTo>
                  <a:lnTo>
                    <a:pt x="759934" y="550977"/>
                  </a:lnTo>
                  <a:lnTo>
                    <a:pt x="741070" y="545512"/>
                  </a:lnTo>
                  <a:lnTo>
                    <a:pt x="723231" y="538023"/>
                  </a:lnTo>
                  <a:lnTo>
                    <a:pt x="699250" y="576943"/>
                  </a:lnTo>
                  <a:lnTo>
                    <a:pt x="662419" y="606914"/>
                  </a:lnTo>
                  <a:lnTo>
                    <a:pt x="616255" y="626455"/>
                  </a:lnTo>
                  <a:lnTo>
                    <a:pt x="564276" y="634084"/>
                  </a:lnTo>
                  <a:lnTo>
                    <a:pt x="509998" y="628320"/>
                  </a:lnTo>
                  <a:lnTo>
                    <a:pt x="482655" y="619631"/>
                  </a:lnTo>
                  <a:lnTo>
                    <a:pt x="457753" y="607476"/>
                  </a:lnTo>
                  <a:lnTo>
                    <a:pt x="435828" y="592155"/>
                  </a:lnTo>
                  <a:lnTo>
                    <a:pt x="417415" y="573964"/>
                  </a:lnTo>
                  <a:lnTo>
                    <a:pt x="369253" y="590432"/>
                  </a:lnTo>
                  <a:lnTo>
                    <a:pt x="319056" y="596109"/>
                  </a:lnTo>
                  <a:lnTo>
                    <a:pt x="269380" y="591506"/>
                  </a:lnTo>
                  <a:lnTo>
                    <a:pt x="222785" y="577134"/>
                  </a:lnTo>
                  <a:lnTo>
                    <a:pt x="181827" y="553506"/>
                  </a:lnTo>
                  <a:lnTo>
                    <a:pt x="149064" y="521132"/>
                  </a:lnTo>
                  <a:lnTo>
                    <a:pt x="148429" y="520116"/>
                  </a:lnTo>
                  <a:lnTo>
                    <a:pt x="147667" y="519227"/>
                  </a:lnTo>
                  <a:lnTo>
                    <a:pt x="147032" y="518338"/>
                  </a:lnTo>
                  <a:lnTo>
                    <a:pt x="103326" y="515487"/>
                  </a:lnTo>
                  <a:lnTo>
                    <a:pt x="65704" y="500193"/>
                  </a:lnTo>
                  <a:lnTo>
                    <a:pt x="38107" y="474922"/>
                  </a:lnTo>
                  <a:lnTo>
                    <a:pt x="24477" y="442138"/>
                  </a:lnTo>
                  <a:lnTo>
                    <a:pt x="24288" y="423193"/>
                  </a:lnTo>
                  <a:lnTo>
                    <a:pt x="29255" y="404879"/>
                  </a:lnTo>
                  <a:lnTo>
                    <a:pt x="39104" y="387828"/>
                  </a:lnTo>
                  <a:lnTo>
                    <a:pt x="53560" y="372669"/>
                  </a:lnTo>
                  <a:lnTo>
                    <a:pt x="20958" y="349640"/>
                  </a:lnTo>
                  <a:lnTo>
                    <a:pt x="2680" y="319504"/>
                  </a:lnTo>
                  <a:lnTo>
                    <a:pt x="0" y="286105"/>
                  </a:lnTo>
                  <a:lnTo>
                    <a:pt x="14190" y="253289"/>
                  </a:lnTo>
                  <a:lnTo>
                    <a:pt x="29803" y="236906"/>
                  </a:lnTo>
                  <a:lnTo>
                    <a:pt x="49559" y="224047"/>
                  </a:lnTo>
                  <a:lnTo>
                    <a:pt x="72554" y="215141"/>
                  </a:lnTo>
                  <a:lnTo>
                    <a:pt x="97883" y="210617"/>
                  </a:lnTo>
                  <a:lnTo>
                    <a:pt x="98772" y="208712"/>
                  </a:lnTo>
                  <a:close/>
                </a:path>
                <a:path w="1094739" h="634364">
                  <a:moveTo>
                    <a:pt x="118838" y="381940"/>
                  </a:moveTo>
                  <a:lnTo>
                    <a:pt x="102102" y="381972"/>
                  </a:lnTo>
                  <a:lnTo>
                    <a:pt x="85627" y="380003"/>
                  </a:lnTo>
                  <a:lnTo>
                    <a:pt x="69724" y="376082"/>
                  </a:lnTo>
                  <a:lnTo>
                    <a:pt x="54703" y="370256"/>
                  </a:lnTo>
                </a:path>
                <a:path w="1094739" h="634364">
                  <a:moveTo>
                    <a:pt x="175480" y="509956"/>
                  </a:moveTo>
                  <a:lnTo>
                    <a:pt x="168648" y="511883"/>
                  </a:lnTo>
                  <a:lnTo>
                    <a:pt x="161684" y="513464"/>
                  </a:lnTo>
                  <a:lnTo>
                    <a:pt x="154602" y="514689"/>
                  </a:lnTo>
                  <a:lnTo>
                    <a:pt x="147413" y="515544"/>
                  </a:lnTo>
                </a:path>
                <a:path w="1094739" h="634364">
                  <a:moveTo>
                    <a:pt x="417288" y="571424"/>
                  </a:moveTo>
                  <a:lnTo>
                    <a:pt x="412434" y="565328"/>
                  </a:lnTo>
                  <a:lnTo>
                    <a:pt x="407985" y="559042"/>
                  </a:lnTo>
                  <a:lnTo>
                    <a:pt x="403965" y="552565"/>
                  </a:lnTo>
                  <a:lnTo>
                    <a:pt x="400397" y="545897"/>
                  </a:lnTo>
                </a:path>
                <a:path w="1094739" h="634364">
                  <a:moveTo>
                    <a:pt x="730089" y="507797"/>
                  </a:moveTo>
                  <a:lnTo>
                    <a:pt x="729162" y="514842"/>
                  </a:lnTo>
                  <a:lnTo>
                    <a:pt x="727723" y="521862"/>
                  </a:lnTo>
                  <a:lnTo>
                    <a:pt x="725785" y="528835"/>
                  </a:lnTo>
                  <a:lnTo>
                    <a:pt x="723358" y="535737"/>
                  </a:lnTo>
                </a:path>
                <a:path w="1094739" h="634364">
                  <a:moveTo>
                    <a:pt x="864455" y="334569"/>
                  </a:moveTo>
                  <a:lnTo>
                    <a:pt x="898816" y="352940"/>
                  </a:lnTo>
                  <a:lnTo>
                    <a:pt x="924843" y="377622"/>
                  </a:lnTo>
                  <a:lnTo>
                    <a:pt x="941250" y="406971"/>
                  </a:lnTo>
                  <a:lnTo>
                    <a:pt x="946751" y="439344"/>
                  </a:lnTo>
                </a:path>
                <a:path w="1094739" h="634364">
                  <a:moveTo>
                    <a:pt x="1058638" y="223063"/>
                  </a:moveTo>
                  <a:lnTo>
                    <a:pt x="1051726" y="234124"/>
                  </a:lnTo>
                  <a:lnTo>
                    <a:pt x="1043255" y="244399"/>
                  </a:lnTo>
                  <a:lnTo>
                    <a:pt x="1033331" y="253817"/>
                  </a:lnTo>
                  <a:lnTo>
                    <a:pt x="1022062" y="262306"/>
                  </a:lnTo>
                </a:path>
                <a:path w="1094739" h="634364">
                  <a:moveTo>
                    <a:pt x="970754" y="77394"/>
                  </a:moveTo>
                  <a:lnTo>
                    <a:pt x="972151" y="83490"/>
                  </a:lnTo>
                  <a:lnTo>
                    <a:pt x="972786" y="89713"/>
                  </a:lnTo>
                  <a:lnTo>
                    <a:pt x="972659" y="95936"/>
                  </a:lnTo>
                </a:path>
                <a:path w="1094739" h="634364">
                  <a:moveTo>
                    <a:pt x="736439" y="55804"/>
                  </a:moveTo>
                  <a:lnTo>
                    <a:pt x="740340" y="49468"/>
                  </a:lnTo>
                  <a:lnTo>
                    <a:pt x="744789" y="43406"/>
                  </a:lnTo>
                  <a:lnTo>
                    <a:pt x="749762" y="37605"/>
                  </a:lnTo>
                  <a:lnTo>
                    <a:pt x="755235" y="32055"/>
                  </a:lnTo>
                </a:path>
                <a:path w="1094739" h="634364">
                  <a:moveTo>
                    <a:pt x="560798" y="66980"/>
                  </a:moveTo>
                  <a:lnTo>
                    <a:pt x="562703" y="59995"/>
                  </a:lnTo>
                  <a:lnTo>
                    <a:pt x="565751" y="53137"/>
                  </a:lnTo>
                  <a:lnTo>
                    <a:pt x="569942" y="46660"/>
                  </a:lnTo>
                </a:path>
                <a:path w="1094739" h="634364">
                  <a:moveTo>
                    <a:pt x="354550" y="73965"/>
                  </a:moveTo>
                  <a:lnTo>
                    <a:pt x="363333" y="78293"/>
                  </a:lnTo>
                  <a:lnTo>
                    <a:pt x="371758" y="83061"/>
                  </a:lnTo>
                  <a:lnTo>
                    <a:pt x="379803" y="88235"/>
                  </a:lnTo>
                  <a:lnTo>
                    <a:pt x="387443" y="93777"/>
                  </a:lnTo>
                </a:path>
                <a:path w="1094739" h="634364">
                  <a:moveTo>
                    <a:pt x="104487" y="229540"/>
                  </a:moveTo>
                  <a:lnTo>
                    <a:pt x="101947" y="222682"/>
                  </a:lnTo>
                  <a:lnTo>
                    <a:pt x="99915" y="215697"/>
                  </a:lnTo>
                  <a:lnTo>
                    <a:pt x="98772" y="208712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103621" y="3274314"/>
            <a:ext cx="5213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docker0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73929" y="2934461"/>
            <a:ext cx="86360" cy="468630"/>
          </a:xfrm>
          <a:custGeom>
            <a:avLst/>
            <a:gdLst/>
            <a:ahLst/>
            <a:cxnLst/>
            <a:rect l="l" t="t" r="r" b="b"/>
            <a:pathLst>
              <a:path w="86360" h="468629">
                <a:moveTo>
                  <a:pt x="0" y="0"/>
                </a:moveTo>
                <a:lnTo>
                  <a:pt x="0" y="468375"/>
                </a:lnTo>
                <a:lnTo>
                  <a:pt x="86233" y="468375"/>
                </a:lnTo>
              </a:path>
            </a:pathLst>
          </a:custGeom>
          <a:ln w="28956">
            <a:solidFill>
              <a:srgbClr val="FFCCD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27753" y="2957576"/>
            <a:ext cx="60452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45" dirty="0">
                <a:solidFill>
                  <a:srgbClr val="D9D9D9"/>
                </a:solidFill>
                <a:latin typeface="Arial"/>
                <a:cs typeface="Arial"/>
              </a:rPr>
              <a:t>172.17.0.2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88202" y="2945638"/>
            <a:ext cx="60452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45" dirty="0">
                <a:solidFill>
                  <a:srgbClr val="D9D9D9"/>
                </a:solidFill>
                <a:latin typeface="Arial"/>
                <a:cs typeface="Arial"/>
              </a:rPr>
              <a:t>172.17.0.3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25423" y="2473439"/>
            <a:ext cx="3255645" cy="488315"/>
            <a:chOff x="725423" y="2473439"/>
            <a:chExt cx="3255645" cy="48831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663" y="2482545"/>
              <a:ext cx="3240024" cy="4206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423" y="2473439"/>
              <a:ext cx="3182112" cy="487692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501773" y="2603408"/>
            <a:ext cx="98298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172.17.0.3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935853" y="2081529"/>
            <a:ext cx="4945380" cy="2992120"/>
            <a:chOff x="5935853" y="2081529"/>
            <a:chExt cx="4945380" cy="2992120"/>
          </a:xfrm>
        </p:grpSpPr>
        <p:sp>
          <p:nvSpPr>
            <p:cNvPr id="24" name="object 24"/>
            <p:cNvSpPr/>
            <p:nvPr/>
          </p:nvSpPr>
          <p:spPr>
            <a:xfrm>
              <a:off x="5950458" y="2954273"/>
              <a:ext cx="60325" cy="468630"/>
            </a:xfrm>
            <a:custGeom>
              <a:avLst/>
              <a:gdLst/>
              <a:ahLst/>
              <a:cxnLst/>
              <a:rect l="l" t="t" r="r" b="b"/>
              <a:pathLst>
                <a:path w="60325" h="468629">
                  <a:moveTo>
                    <a:pt x="59943" y="0"/>
                  </a:moveTo>
                  <a:lnTo>
                    <a:pt x="59943" y="468375"/>
                  </a:lnTo>
                  <a:lnTo>
                    <a:pt x="0" y="468375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71942" y="3206749"/>
              <a:ext cx="2690495" cy="1854200"/>
            </a:xfrm>
            <a:custGeom>
              <a:avLst/>
              <a:gdLst/>
              <a:ahLst/>
              <a:cxnLst/>
              <a:rect l="l" t="t" r="r" b="b"/>
              <a:pathLst>
                <a:path w="2690495" h="1854200">
                  <a:moveTo>
                    <a:pt x="1345057" y="1483360"/>
                  </a:moveTo>
                  <a:lnTo>
                    <a:pt x="0" y="1483360"/>
                  </a:lnTo>
                  <a:lnTo>
                    <a:pt x="0" y="1854200"/>
                  </a:lnTo>
                  <a:lnTo>
                    <a:pt x="1345057" y="1854200"/>
                  </a:lnTo>
                  <a:lnTo>
                    <a:pt x="1345057" y="1483360"/>
                  </a:lnTo>
                  <a:close/>
                </a:path>
                <a:path w="2690495" h="1854200">
                  <a:moveTo>
                    <a:pt x="1345057" y="741680"/>
                  </a:moveTo>
                  <a:lnTo>
                    <a:pt x="0" y="741680"/>
                  </a:lnTo>
                  <a:lnTo>
                    <a:pt x="0" y="1112520"/>
                  </a:lnTo>
                  <a:lnTo>
                    <a:pt x="1345057" y="1112520"/>
                  </a:lnTo>
                  <a:lnTo>
                    <a:pt x="1345057" y="741680"/>
                  </a:lnTo>
                  <a:close/>
                </a:path>
                <a:path w="2690495" h="1854200">
                  <a:moveTo>
                    <a:pt x="1345057" y="0"/>
                  </a:moveTo>
                  <a:lnTo>
                    <a:pt x="0" y="0"/>
                  </a:lnTo>
                  <a:lnTo>
                    <a:pt x="0" y="370840"/>
                  </a:lnTo>
                  <a:lnTo>
                    <a:pt x="1345057" y="370840"/>
                  </a:lnTo>
                  <a:lnTo>
                    <a:pt x="1345057" y="0"/>
                  </a:lnTo>
                  <a:close/>
                </a:path>
                <a:path w="2690495" h="1854200">
                  <a:moveTo>
                    <a:pt x="2690241" y="1483360"/>
                  </a:moveTo>
                  <a:lnTo>
                    <a:pt x="1345184" y="1483360"/>
                  </a:lnTo>
                  <a:lnTo>
                    <a:pt x="1345184" y="1854200"/>
                  </a:lnTo>
                  <a:lnTo>
                    <a:pt x="2690241" y="1854200"/>
                  </a:lnTo>
                  <a:lnTo>
                    <a:pt x="2690241" y="1483360"/>
                  </a:lnTo>
                  <a:close/>
                </a:path>
                <a:path w="2690495" h="1854200">
                  <a:moveTo>
                    <a:pt x="2690241" y="741680"/>
                  </a:moveTo>
                  <a:lnTo>
                    <a:pt x="1345184" y="741680"/>
                  </a:lnTo>
                  <a:lnTo>
                    <a:pt x="1345184" y="1112520"/>
                  </a:lnTo>
                  <a:lnTo>
                    <a:pt x="2690241" y="1112520"/>
                  </a:lnTo>
                  <a:lnTo>
                    <a:pt x="2690241" y="741680"/>
                  </a:lnTo>
                  <a:close/>
                </a:path>
                <a:path w="2690495" h="1854200">
                  <a:moveTo>
                    <a:pt x="2690241" y="0"/>
                  </a:moveTo>
                  <a:lnTo>
                    <a:pt x="1345184" y="0"/>
                  </a:lnTo>
                  <a:lnTo>
                    <a:pt x="1345184" y="370840"/>
                  </a:lnTo>
                  <a:lnTo>
                    <a:pt x="2690241" y="370840"/>
                  </a:lnTo>
                  <a:lnTo>
                    <a:pt x="2690241" y="0"/>
                  </a:lnTo>
                  <a:close/>
                </a:path>
              </a:pathLst>
            </a:custGeom>
            <a:solidFill>
              <a:srgbClr val="CC00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517126" y="2087879"/>
              <a:ext cx="0" cy="2979420"/>
            </a:xfrm>
            <a:custGeom>
              <a:avLst/>
              <a:gdLst/>
              <a:ahLst/>
              <a:cxnLst/>
              <a:rect l="l" t="t" r="r" b="b"/>
              <a:pathLst>
                <a:path h="2979420">
                  <a:moveTo>
                    <a:pt x="0" y="0"/>
                  </a:moveTo>
                  <a:lnTo>
                    <a:pt x="0" y="2979420"/>
                  </a:lnTo>
                </a:path>
              </a:pathLst>
            </a:custGeom>
            <a:ln w="12700">
              <a:solidFill>
                <a:srgbClr val="CC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165592" y="2465069"/>
              <a:ext cx="2703195" cy="0"/>
            </a:xfrm>
            <a:custGeom>
              <a:avLst/>
              <a:gdLst/>
              <a:ahLst/>
              <a:cxnLst/>
              <a:rect l="l" t="t" r="r" b="b"/>
              <a:pathLst>
                <a:path w="2703195">
                  <a:moveTo>
                    <a:pt x="0" y="0"/>
                  </a:moveTo>
                  <a:lnTo>
                    <a:pt x="2702940" y="0"/>
                  </a:lnTo>
                </a:path>
              </a:pathLst>
            </a:custGeom>
            <a:ln w="25400">
              <a:solidFill>
                <a:srgbClr val="CC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165592" y="2087879"/>
              <a:ext cx="2703195" cy="2979420"/>
            </a:xfrm>
            <a:custGeom>
              <a:avLst/>
              <a:gdLst/>
              <a:ahLst/>
              <a:cxnLst/>
              <a:rect l="l" t="t" r="r" b="b"/>
              <a:pathLst>
                <a:path w="2703195" h="2979420">
                  <a:moveTo>
                    <a:pt x="0" y="1489710"/>
                  </a:moveTo>
                  <a:lnTo>
                    <a:pt x="2702940" y="1489710"/>
                  </a:lnTo>
                </a:path>
                <a:path w="2703195" h="2979420">
                  <a:moveTo>
                    <a:pt x="0" y="1860550"/>
                  </a:moveTo>
                  <a:lnTo>
                    <a:pt x="2702940" y="1860550"/>
                  </a:lnTo>
                </a:path>
                <a:path w="2703195" h="2979420">
                  <a:moveTo>
                    <a:pt x="0" y="2231390"/>
                  </a:moveTo>
                  <a:lnTo>
                    <a:pt x="2702940" y="2231390"/>
                  </a:lnTo>
                </a:path>
                <a:path w="2703195" h="2979420">
                  <a:moveTo>
                    <a:pt x="0" y="2602230"/>
                  </a:moveTo>
                  <a:lnTo>
                    <a:pt x="2702940" y="2602230"/>
                  </a:lnTo>
                </a:path>
                <a:path w="2703195" h="2979420">
                  <a:moveTo>
                    <a:pt x="6350" y="0"/>
                  </a:moveTo>
                  <a:lnTo>
                    <a:pt x="6350" y="2979420"/>
                  </a:lnTo>
                </a:path>
                <a:path w="2703195" h="2979420">
                  <a:moveTo>
                    <a:pt x="2696590" y="0"/>
                  </a:moveTo>
                  <a:lnTo>
                    <a:pt x="2696590" y="2979420"/>
                  </a:lnTo>
                </a:path>
                <a:path w="2703195" h="2979420">
                  <a:moveTo>
                    <a:pt x="0" y="6350"/>
                  </a:moveTo>
                  <a:lnTo>
                    <a:pt x="2702940" y="6350"/>
                  </a:lnTo>
                </a:path>
                <a:path w="2703195" h="2979420">
                  <a:moveTo>
                    <a:pt x="0" y="2973070"/>
                  </a:moveTo>
                  <a:lnTo>
                    <a:pt x="2702940" y="2973070"/>
                  </a:lnTo>
                </a:path>
              </a:pathLst>
            </a:custGeom>
            <a:ln w="12700">
              <a:solidFill>
                <a:srgbClr val="CC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00100" y="2522220"/>
            <a:ext cx="312610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  <a:tabLst>
                <a:tab pos="1720214" algn="l"/>
                <a:tab pos="2846070" algn="l"/>
              </a:tabLst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mysql.connect(</a:t>
            </a:r>
            <a:r>
              <a:rPr sz="1400" dirty="0">
                <a:solidFill>
                  <a:srgbClr val="D9D9D9"/>
                </a:solidFill>
                <a:latin typeface="Monaco"/>
                <a:cs typeface="Monaco"/>
              </a:rPr>
              <a:t>	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mysql</a:t>
            </a:r>
            <a:r>
              <a:rPr sz="1400" dirty="0">
                <a:solidFill>
                  <a:srgbClr val="D9D9D9"/>
                </a:solidFill>
                <a:latin typeface="Monaco"/>
                <a:cs typeface="Monaco"/>
              </a:rPr>
              <a:t>	</a:t>
            </a:r>
            <a:r>
              <a:rPr sz="1400" spc="-50" dirty="0">
                <a:solidFill>
                  <a:srgbClr val="D9D9D9"/>
                </a:solidFill>
                <a:latin typeface="Monaco"/>
                <a:cs typeface="Monaco"/>
              </a:rPr>
              <a:t>)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178292" y="2100579"/>
            <a:ext cx="1332865" cy="351790"/>
          </a:xfrm>
          <a:prstGeom prst="rect">
            <a:avLst/>
          </a:prstGeom>
          <a:solidFill>
            <a:srgbClr val="071D28"/>
          </a:solidFill>
        </p:spPr>
        <p:txBody>
          <a:bodyPr vert="horz" wrap="square" lIns="0" tIns="2667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10"/>
              </a:spcBef>
            </a:pPr>
            <a:r>
              <a:rPr sz="1600" b="1" spc="-20" dirty="0">
                <a:solidFill>
                  <a:srgbClr val="D9D9D9"/>
                </a:solidFill>
                <a:latin typeface="Arial"/>
                <a:cs typeface="Arial"/>
              </a:rPr>
              <a:t>Host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523476" y="2115134"/>
            <a:ext cx="13328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solidFill>
                  <a:srgbClr val="D9D9D9"/>
                </a:solidFill>
                <a:latin typeface="Arial"/>
                <a:cs typeface="Arial"/>
              </a:rPr>
              <a:t>IP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178292" y="2477770"/>
            <a:ext cx="1332865" cy="351790"/>
          </a:xfrm>
          <a:prstGeom prst="rect">
            <a:avLst/>
          </a:prstGeom>
          <a:solidFill>
            <a:srgbClr val="CC00FF">
              <a:alpha val="19999"/>
            </a:srgbClr>
          </a:solidFill>
        </p:spPr>
        <p:txBody>
          <a:bodyPr vert="horz" wrap="square" lIns="0" tIns="2032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60"/>
              </a:spcBef>
            </a:pPr>
            <a:r>
              <a:rPr sz="1600" spc="-25" dirty="0">
                <a:solidFill>
                  <a:srgbClr val="D9D9D9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23476" y="2477770"/>
            <a:ext cx="1332865" cy="351790"/>
          </a:xfrm>
          <a:prstGeom prst="rect">
            <a:avLst/>
          </a:prstGeom>
          <a:solidFill>
            <a:srgbClr val="CC00FF">
              <a:alpha val="19999"/>
            </a:srgbClr>
          </a:solidFill>
        </p:spPr>
        <p:txBody>
          <a:bodyPr vert="horz" wrap="square" lIns="0" tIns="2032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60"/>
              </a:spcBef>
            </a:pPr>
            <a:r>
              <a:rPr sz="1600" spc="-10" dirty="0">
                <a:solidFill>
                  <a:srgbClr val="D9D9D9"/>
                </a:solidFill>
                <a:latin typeface="Arial"/>
                <a:cs typeface="Arial"/>
              </a:rPr>
              <a:t>172.17.0.2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171942" y="2835910"/>
            <a:ext cx="1345565" cy="370840"/>
          </a:xfrm>
          <a:prstGeom prst="rect">
            <a:avLst/>
          </a:prstGeom>
          <a:ln w="12700">
            <a:solidFill>
              <a:srgbClr val="CC00FF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solidFill>
                  <a:srgbClr val="D9D9D9"/>
                </a:solidFill>
                <a:latin typeface="Arial"/>
                <a:cs typeface="Arial"/>
              </a:rPr>
              <a:t>mysql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517126" y="2835910"/>
            <a:ext cx="1345565" cy="370840"/>
          </a:xfrm>
          <a:prstGeom prst="rect">
            <a:avLst/>
          </a:prstGeom>
          <a:ln w="12700">
            <a:solidFill>
              <a:srgbClr val="CC00FF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solidFill>
                  <a:srgbClr val="D9D9D9"/>
                </a:solidFill>
                <a:latin typeface="Arial"/>
                <a:cs typeface="Arial"/>
              </a:rPr>
              <a:t>172.17.0.3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804915" y="2065020"/>
            <a:ext cx="2371090" cy="2999105"/>
            <a:chOff x="5804915" y="2065020"/>
            <a:chExt cx="2371090" cy="2999105"/>
          </a:xfrm>
        </p:grpSpPr>
        <p:sp>
          <p:nvSpPr>
            <p:cNvPr id="37" name="object 37"/>
            <p:cNvSpPr/>
            <p:nvPr/>
          </p:nvSpPr>
          <p:spPr>
            <a:xfrm>
              <a:off x="5811011" y="3857244"/>
              <a:ext cx="891540" cy="891540"/>
            </a:xfrm>
            <a:custGeom>
              <a:avLst/>
              <a:gdLst/>
              <a:ahLst/>
              <a:cxnLst/>
              <a:rect l="l" t="t" r="r" b="b"/>
              <a:pathLst>
                <a:path w="891540" h="891539">
                  <a:moveTo>
                    <a:pt x="445770" y="0"/>
                  </a:moveTo>
                  <a:lnTo>
                    <a:pt x="397187" y="2614"/>
                  </a:lnTo>
                  <a:lnTo>
                    <a:pt x="350123" y="10278"/>
                  </a:lnTo>
                  <a:lnTo>
                    <a:pt x="304848" y="22719"/>
                  </a:lnTo>
                  <a:lnTo>
                    <a:pt x="261635" y="39666"/>
                  </a:lnTo>
                  <a:lnTo>
                    <a:pt x="220754" y="60847"/>
                  </a:lnTo>
                  <a:lnTo>
                    <a:pt x="182477" y="85990"/>
                  </a:lnTo>
                  <a:lnTo>
                    <a:pt x="147077" y="114824"/>
                  </a:lnTo>
                  <a:lnTo>
                    <a:pt x="114824" y="147077"/>
                  </a:lnTo>
                  <a:lnTo>
                    <a:pt x="85990" y="182477"/>
                  </a:lnTo>
                  <a:lnTo>
                    <a:pt x="60847" y="220754"/>
                  </a:lnTo>
                  <a:lnTo>
                    <a:pt x="39666" y="261635"/>
                  </a:lnTo>
                  <a:lnTo>
                    <a:pt x="22719" y="304848"/>
                  </a:lnTo>
                  <a:lnTo>
                    <a:pt x="10278" y="350123"/>
                  </a:lnTo>
                  <a:lnTo>
                    <a:pt x="2614" y="397187"/>
                  </a:lnTo>
                  <a:lnTo>
                    <a:pt x="0" y="445769"/>
                  </a:lnTo>
                  <a:lnTo>
                    <a:pt x="2614" y="494352"/>
                  </a:lnTo>
                  <a:lnTo>
                    <a:pt x="10278" y="541416"/>
                  </a:lnTo>
                  <a:lnTo>
                    <a:pt x="22719" y="586691"/>
                  </a:lnTo>
                  <a:lnTo>
                    <a:pt x="39666" y="629904"/>
                  </a:lnTo>
                  <a:lnTo>
                    <a:pt x="60847" y="670785"/>
                  </a:lnTo>
                  <a:lnTo>
                    <a:pt x="85990" y="709062"/>
                  </a:lnTo>
                  <a:lnTo>
                    <a:pt x="114824" y="744462"/>
                  </a:lnTo>
                  <a:lnTo>
                    <a:pt x="147077" y="776715"/>
                  </a:lnTo>
                  <a:lnTo>
                    <a:pt x="182477" y="805549"/>
                  </a:lnTo>
                  <a:lnTo>
                    <a:pt x="220754" y="830692"/>
                  </a:lnTo>
                  <a:lnTo>
                    <a:pt x="261635" y="851873"/>
                  </a:lnTo>
                  <a:lnTo>
                    <a:pt x="304848" y="868820"/>
                  </a:lnTo>
                  <a:lnTo>
                    <a:pt x="350123" y="881261"/>
                  </a:lnTo>
                  <a:lnTo>
                    <a:pt x="397187" y="888925"/>
                  </a:lnTo>
                  <a:lnTo>
                    <a:pt x="445770" y="891539"/>
                  </a:lnTo>
                  <a:lnTo>
                    <a:pt x="494352" y="888925"/>
                  </a:lnTo>
                  <a:lnTo>
                    <a:pt x="541416" y="881261"/>
                  </a:lnTo>
                  <a:lnTo>
                    <a:pt x="586691" y="868820"/>
                  </a:lnTo>
                  <a:lnTo>
                    <a:pt x="629904" y="851873"/>
                  </a:lnTo>
                  <a:lnTo>
                    <a:pt x="670785" y="830692"/>
                  </a:lnTo>
                  <a:lnTo>
                    <a:pt x="709062" y="805549"/>
                  </a:lnTo>
                  <a:lnTo>
                    <a:pt x="744462" y="776715"/>
                  </a:lnTo>
                  <a:lnTo>
                    <a:pt x="776715" y="744462"/>
                  </a:lnTo>
                  <a:lnTo>
                    <a:pt x="805549" y="709062"/>
                  </a:lnTo>
                  <a:lnTo>
                    <a:pt x="830692" y="670785"/>
                  </a:lnTo>
                  <a:lnTo>
                    <a:pt x="851873" y="629904"/>
                  </a:lnTo>
                  <a:lnTo>
                    <a:pt x="868820" y="586691"/>
                  </a:lnTo>
                  <a:lnTo>
                    <a:pt x="881261" y="541416"/>
                  </a:lnTo>
                  <a:lnTo>
                    <a:pt x="888925" y="494352"/>
                  </a:lnTo>
                  <a:lnTo>
                    <a:pt x="891539" y="445769"/>
                  </a:lnTo>
                  <a:lnTo>
                    <a:pt x="888925" y="397187"/>
                  </a:lnTo>
                  <a:lnTo>
                    <a:pt x="881261" y="350123"/>
                  </a:lnTo>
                  <a:lnTo>
                    <a:pt x="868820" y="304848"/>
                  </a:lnTo>
                  <a:lnTo>
                    <a:pt x="851873" y="261635"/>
                  </a:lnTo>
                  <a:lnTo>
                    <a:pt x="830692" y="220754"/>
                  </a:lnTo>
                  <a:lnTo>
                    <a:pt x="805549" y="182477"/>
                  </a:lnTo>
                  <a:lnTo>
                    <a:pt x="776715" y="147077"/>
                  </a:lnTo>
                  <a:lnTo>
                    <a:pt x="744462" y="114824"/>
                  </a:lnTo>
                  <a:lnTo>
                    <a:pt x="709062" y="85990"/>
                  </a:lnTo>
                  <a:lnTo>
                    <a:pt x="670785" y="60847"/>
                  </a:lnTo>
                  <a:lnTo>
                    <a:pt x="629904" y="39666"/>
                  </a:lnTo>
                  <a:lnTo>
                    <a:pt x="586691" y="22719"/>
                  </a:lnTo>
                  <a:lnTo>
                    <a:pt x="541416" y="10278"/>
                  </a:lnTo>
                  <a:lnTo>
                    <a:pt x="494352" y="2614"/>
                  </a:lnTo>
                  <a:lnTo>
                    <a:pt x="445770" y="0"/>
                  </a:lnTo>
                  <a:close/>
                </a:path>
              </a:pathLst>
            </a:custGeom>
            <a:solidFill>
              <a:srgbClr val="0E6E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11011" y="3857244"/>
              <a:ext cx="891540" cy="891540"/>
            </a:xfrm>
            <a:custGeom>
              <a:avLst/>
              <a:gdLst/>
              <a:ahLst/>
              <a:cxnLst/>
              <a:rect l="l" t="t" r="r" b="b"/>
              <a:pathLst>
                <a:path w="891540" h="891539">
                  <a:moveTo>
                    <a:pt x="0" y="445769"/>
                  </a:moveTo>
                  <a:lnTo>
                    <a:pt x="2614" y="397187"/>
                  </a:lnTo>
                  <a:lnTo>
                    <a:pt x="10278" y="350123"/>
                  </a:lnTo>
                  <a:lnTo>
                    <a:pt x="22719" y="304848"/>
                  </a:lnTo>
                  <a:lnTo>
                    <a:pt x="39666" y="261635"/>
                  </a:lnTo>
                  <a:lnTo>
                    <a:pt x="60847" y="220754"/>
                  </a:lnTo>
                  <a:lnTo>
                    <a:pt x="85990" y="182477"/>
                  </a:lnTo>
                  <a:lnTo>
                    <a:pt x="114824" y="147077"/>
                  </a:lnTo>
                  <a:lnTo>
                    <a:pt x="147077" y="114824"/>
                  </a:lnTo>
                  <a:lnTo>
                    <a:pt x="182477" y="85990"/>
                  </a:lnTo>
                  <a:lnTo>
                    <a:pt x="220754" y="60847"/>
                  </a:lnTo>
                  <a:lnTo>
                    <a:pt x="261635" y="39666"/>
                  </a:lnTo>
                  <a:lnTo>
                    <a:pt x="304848" y="22719"/>
                  </a:lnTo>
                  <a:lnTo>
                    <a:pt x="350123" y="10278"/>
                  </a:lnTo>
                  <a:lnTo>
                    <a:pt x="397187" y="2614"/>
                  </a:lnTo>
                  <a:lnTo>
                    <a:pt x="445770" y="0"/>
                  </a:lnTo>
                  <a:lnTo>
                    <a:pt x="494352" y="2614"/>
                  </a:lnTo>
                  <a:lnTo>
                    <a:pt x="541416" y="10278"/>
                  </a:lnTo>
                  <a:lnTo>
                    <a:pt x="586691" y="22719"/>
                  </a:lnTo>
                  <a:lnTo>
                    <a:pt x="629904" y="39666"/>
                  </a:lnTo>
                  <a:lnTo>
                    <a:pt x="670785" y="60847"/>
                  </a:lnTo>
                  <a:lnTo>
                    <a:pt x="709062" y="85990"/>
                  </a:lnTo>
                  <a:lnTo>
                    <a:pt x="744462" y="114824"/>
                  </a:lnTo>
                  <a:lnTo>
                    <a:pt x="776715" y="147077"/>
                  </a:lnTo>
                  <a:lnTo>
                    <a:pt x="805549" y="182477"/>
                  </a:lnTo>
                  <a:lnTo>
                    <a:pt x="830692" y="220754"/>
                  </a:lnTo>
                  <a:lnTo>
                    <a:pt x="851873" y="261635"/>
                  </a:lnTo>
                  <a:lnTo>
                    <a:pt x="868820" y="304848"/>
                  </a:lnTo>
                  <a:lnTo>
                    <a:pt x="881261" y="350123"/>
                  </a:lnTo>
                  <a:lnTo>
                    <a:pt x="888925" y="397187"/>
                  </a:lnTo>
                  <a:lnTo>
                    <a:pt x="891539" y="445769"/>
                  </a:lnTo>
                  <a:lnTo>
                    <a:pt x="888925" y="494352"/>
                  </a:lnTo>
                  <a:lnTo>
                    <a:pt x="881261" y="541416"/>
                  </a:lnTo>
                  <a:lnTo>
                    <a:pt x="868820" y="586691"/>
                  </a:lnTo>
                  <a:lnTo>
                    <a:pt x="851873" y="629904"/>
                  </a:lnTo>
                  <a:lnTo>
                    <a:pt x="830692" y="670785"/>
                  </a:lnTo>
                  <a:lnTo>
                    <a:pt x="805549" y="709062"/>
                  </a:lnTo>
                  <a:lnTo>
                    <a:pt x="776715" y="744462"/>
                  </a:lnTo>
                  <a:lnTo>
                    <a:pt x="744462" y="776715"/>
                  </a:lnTo>
                  <a:lnTo>
                    <a:pt x="709062" y="805549"/>
                  </a:lnTo>
                  <a:lnTo>
                    <a:pt x="670785" y="830692"/>
                  </a:lnTo>
                  <a:lnTo>
                    <a:pt x="629904" y="851873"/>
                  </a:lnTo>
                  <a:lnTo>
                    <a:pt x="586691" y="868820"/>
                  </a:lnTo>
                  <a:lnTo>
                    <a:pt x="541416" y="881261"/>
                  </a:lnTo>
                  <a:lnTo>
                    <a:pt x="494352" y="888925"/>
                  </a:lnTo>
                  <a:lnTo>
                    <a:pt x="445770" y="891539"/>
                  </a:lnTo>
                  <a:lnTo>
                    <a:pt x="397187" y="888925"/>
                  </a:lnTo>
                  <a:lnTo>
                    <a:pt x="350123" y="881261"/>
                  </a:lnTo>
                  <a:lnTo>
                    <a:pt x="304848" y="868820"/>
                  </a:lnTo>
                  <a:lnTo>
                    <a:pt x="261635" y="851873"/>
                  </a:lnTo>
                  <a:lnTo>
                    <a:pt x="220754" y="830692"/>
                  </a:lnTo>
                  <a:lnTo>
                    <a:pt x="182477" y="805549"/>
                  </a:lnTo>
                  <a:lnTo>
                    <a:pt x="147077" y="776715"/>
                  </a:lnTo>
                  <a:lnTo>
                    <a:pt x="114824" y="744462"/>
                  </a:lnTo>
                  <a:lnTo>
                    <a:pt x="85990" y="709062"/>
                  </a:lnTo>
                  <a:lnTo>
                    <a:pt x="60847" y="670785"/>
                  </a:lnTo>
                  <a:lnTo>
                    <a:pt x="39666" y="629904"/>
                  </a:lnTo>
                  <a:lnTo>
                    <a:pt x="22719" y="586691"/>
                  </a:lnTo>
                  <a:lnTo>
                    <a:pt x="10278" y="541416"/>
                  </a:lnTo>
                  <a:lnTo>
                    <a:pt x="2614" y="494352"/>
                  </a:lnTo>
                  <a:lnTo>
                    <a:pt x="0" y="445769"/>
                  </a:lnTo>
                  <a:close/>
                </a:path>
              </a:pathLst>
            </a:custGeom>
            <a:ln w="12192">
              <a:solidFill>
                <a:srgbClr val="153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257543" y="2068068"/>
              <a:ext cx="1915160" cy="2992755"/>
            </a:xfrm>
            <a:custGeom>
              <a:avLst/>
              <a:gdLst/>
              <a:ahLst/>
              <a:cxnLst/>
              <a:rect l="l" t="t" r="r" b="b"/>
              <a:pathLst>
                <a:path w="1915159" h="2992754">
                  <a:moveTo>
                    <a:pt x="0" y="1788922"/>
                  </a:moveTo>
                  <a:lnTo>
                    <a:pt x="1914905" y="0"/>
                  </a:lnTo>
                </a:path>
                <a:path w="1915159" h="2992754">
                  <a:moveTo>
                    <a:pt x="0" y="2680716"/>
                  </a:moveTo>
                  <a:lnTo>
                    <a:pt x="1914905" y="2992755"/>
                  </a:lnTo>
                </a:path>
              </a:pathLst>
            </a:custGeom>
            <a:ln w="6096">
              <a:solidFill>
                <a:srgbClr val="CC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909820" y="4065523"/>
            <a:ext cx="1698625" cy="1639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95044" algn="ctr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DNS</a:t>
            </a:r>
            <a:endParaRPr sz="1600">
              <a:latin typeface="Arial"/>
              <a:cs typeface="Arial"/>
            </a:endParaRPr>
          </a:p>
          <a:p>
            <a:pPr marL="995044" algn="ctr">
              <a:lnSpc>
                <a:spcPct val="100000"/>
              </a:lnSpc>
              <a:spcBef>
                <a:spcPts val="25"/>
              </a:spcBef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Arial"/>
              <a:cs typeface="Arial"/>
            </a:endParaRPr>
          </a:p>
          <a:p>
            <a:pPr marL="1014094" algn="ctr">
              <a:lnSpc>
                <a:spcPct val="100000"/>
              </a:lnSpc>
            </a:pPr>
            <a:r>
              <a:rPr sz="1200" spc="-40" dirty="0">
                <a:solidFill>
                  <a:srgbClr val="D9D9D9"/>
                </a:solidFill>
                <a:latin typeface="Arial"/>
                <a:cs typeface="Arial"/>
              </a:rPr>
              <a:t>127.0.0.11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114" dirty="0">
                <a:solidFill>
                  <a:srgbClr val="FF85DF"/>
                </a:solidFill>
                <a:latin typeface="Arial"/>
                <a:cs typeface="Arial"/>
              </a:rPr>
              <a:t>Docker</a:t>
            </a:r>
            <a:r>
              <a:rPr sz="1800" spc="-20" dirty="0">
                <a:solidFill>
                  <a:srgbClr val="FF85DF"/>
                </a:solidFill>
                <a:latin typeface="Arial"/>
                <a:cs typeface="Arial"/>
              </a:rPr>
              <a:t> Host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2907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917956-0CC6-00A4-38C1-F641CDA71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121" y="838200"/>
            <a:ext cx="9687071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14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7737" y="1237926"/>
            <a:ext cx="11442492" cy="410369"/>
          </a:xfrm>
          <a:prstGeom prst="rect">
            <a:avLst/>
          </a:prstGeom>
        </p:spPr>
        <p:txBody>
          <a:bodyPr spcFirstLastPara="1" vert="horz" wrap="square" lIns="0" tIns="12700" rIns="0" bIns="0" rtlCol="0" anchor="t" anchorCtr="0">
            <a:spAutoFit/>
          </a:bodyPr>
          <a:lstStyle/>
          <a:p>
            <a:pPr marR="319405" algn="l">
              <a:lnSpc>
                <a:spcPts val="3000"/>
              </a:lnSpc>
              <a:spcBef>
                <a:spcPts val="100"/>
              </a:spcBef>
              <a:tabLst>
                <a:tab pos="675640" algn="l"/>
                <a:tab pos="1350645" algn="l"/>
                <a:tab pos="1968500" algn="l"/>
                <a:tab pos="2593340" algn="l"/>
                <a:tab pos="3239135" algn="l"/>
              </a:tabLst>
            </a:pPr>
            <a:r>
              <a:rPr lang="en-US" sz="4800" b="0" i="0" dirty="0">
                <a:solidFill>
                  <a:srgbClr val="1C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ocker compose</a:t>
            </a:r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6752" y="2578833"/>
            <a:ext cx="10905491" cy="0"/>
          </a:xfrm>
          <a:custGeom>
            <a:avLst/>
            <a:gdLst/>
            <a:ahLst/>
            <a:cxnLst/>
            <a:rect l="l" t="t" r="r" b="b"/>
            <a:pathLst>
              <a:path w="10905490">
                <a:moveTo>
                  <a:pt x="0" y="0"/>
                </a:moveTo>
                <a:lnTo>
                  <a:pt x="10904893" y="0"/>
                </a:lnTo>
              </a:path>
            </a:pathLst>
          </a:custGeom>
          <a:ln w="381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sz="1400"/>
          </a:p>
        </p:txBody>
      </p:sp>
      <p:grpSp>
        <p:nvGrpSpPr>
          <p:cNvPr id="2" name="object 35">
            <a:extLst>
              <a:ext uri="{FF2B5EF4-FFF2-40B4-BE49-F238E27FC236}">
                <a16:creationId xmlns:a16="http://schemas.microsoft.com/office/drawing/2014/main" id="{D3461F85-20C2-11C6-DB6E-8079D0AC22D0}"/>
              </a:ext>
            </a:extLst>
          </p:cNvPr>
          <p:cNvGrpSpPr/>
          <p:nvPr/>
        </p:nvGrpSpPr>
        <p:grpSpPr>
          <a:xfrm>
            <a:off x="0" y="2601467"/>
            <a:ext cx="12192000" cy="4009644"/>
            <a:chOff x="0" y="2601467"/>
            <a:chExt cx="12192000" cy="4009644"/>
          </a:xfrm>
        </p:grpSpPr>
        <p:pic>
          <p:nvPicPr>
            <p:cNvPr id="3" name="object 36">
              <a:extLst>
                <a:ext uri="{FF2B5EF4-FFF2-40B4-BE49-F238E27FC236}">
                  <a16:creationId xmlns:a16="http://schemas.microsoft.com/office/drawing/2014/main" id="{8B2166B7-1674-A755-8910-2B23E592369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7071" y="3276599"/>
              <a:ext cx="1924812" cy="1028700"/>
            </a:xfrm>
            <a:prstGeom prst="rect">
              <a:avLst/>
            </a:prstGeom>
          </p:spPr>
        </p:pic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906BA363-4563-959F-6C16-5B64752A36F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9884" y="2833115"/>
              <a:ext cx="1923288" cy="1028699"/>
            </a:xfrm>
            <a:prstGeom prst="rect">
              <a:avLst/>
            </a:prstGeom>
          </p:spPr>
        </p:pic>
        <p:pic>
          <p:nvPicPr>
            <p:cNvPr id="7" name="object 38">
              <a:extLst>
                <a:ext uri="{FF2B5EF4-FFF2-40B4-BE49-F238E27FC236}">
                  <a16:creationId xmlns:a16="http://schemas.microsoft.com/office/drawing/2014/main" id="{82AE5C63-F32A-5EE6-E306-9A5C5B1E620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4171" y="3889247"/>
              <a:ext cx="1924812" cy="1028700"/>
            </a:xfrm>
            <a:prstGeom prst="rect">
              <a:avLst/>
            </a:prstGeom>
          </p:spPr>
        </p:pic>
        <p:pic>
          <p:nvPicPr>
            <p:cNvPr id="8" name="object 39">
              <a:extLst>
                <a:ext uri="{FF2B5EF4-FFF2-40B4-BE49-F238E27FC236}">
                  <a16:creationId xmlns:a16="http://schemas.microsoft.com/office/drawing/2014/main" id="{A05F88C7-1C18-9111-4AE6-02996591BB0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0295" y="4524755"/>
              <a:ext cx="6658356" cy="2086356"/>
            </a:xfrm>
            <a:prstGeom prst="rect">
              <a:avLst/>
            </a:prstGeom>
          </p:spPr>
        </p:pic>
        <p:pic>
          <p:nvPicPr>
            <p:cNvPr id="9" name="object 40">
              <a:extLst>
                <a:ext uri="{FF2B5EF4-FFF2-40B4-BE49-F238E27FC236}">
                  <a16:creationId xmlns:a16="http://schemas.microsoft.com/office/drawing/2014/main" id="{FEADF41C-5D8C-08E7-3E23-EFF0B4289F9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3611" y="2673095"/>
              <a:ext cx="2225040" cy="3938016"/>
            </a:xfrm>
            <a:prstGeom prst="rect">
              <a:avLst/>
            </a:prstGeom>
          </p:spPr>
        </p:pic>
        <p:pic>
          <p:nvPicPr>
            <p:cNvPr id="10" name="object 41">
              <a:extLst>
                <a:ext uri="{FF2B5EF4-FFF2-40B4-BE49-F238E27FC236}">
                  <a16:creationId xmlns:a16="http://schemas.microsoft.com/office/drawing/2014/main" id="{1563A0BA-0FE9-F1B5-6FB3-ED4F60B6A4A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7331" y="3847299"/>
              <a:ext cx="716279" cy="677456"/>
            </a:xfrm>
            <a:prstGeom prst="rect">
              <a:avLst/>
            </a:prstGeom>
          </p:spPr>
        </p:pic>
        <p:pic>
          <p:nvPicPr>
            <p:cNvPr id="11" name="object 42">
              <a:extLst>
                <a:ext uri="{FF2B5EF4-FFF2-40B4-BE49-F238E27FC236}">
                  <a16:creationId xmlns:a16="http://schemas.microsoft.com/office/drawing/2014/main" id="{D014E4F5-0FDF-5A19-A16C-F40CF1B5781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6771" y="3870959"/>
              <a:ext cx="685800" cy="655319"/>
            </a:xfrm>
            <a:prstGeom prst="rect">
              <a:avLst/>
            </a:prstGeom>
          </p:spPr>
        </p:pic>
        <p:pic>
          <p:nvPicPr>
            <p:cNvPr id="12" name="object 43">
              <a:extLst>
                <a:ext uri="{FF2B5EF4-FFF2-40B4-BE49-F238E27FC236}">
                  <a16:creationId xmlns:a16="http://schemas.microsoft.com/office/drawing/2014/main" id="{1C5B6DF2-D31A-E473-9AF2-99ACFB7A468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7811" y="3217163"/>
              <a:ext cx="685800" cy="655319"/>
            </a:xfrm>
            <a:prstGeom prst="rect">
              <a:avLst/>
            </a:prstGeom>
          </p:spPr>
        </p:pic>
        <p:pic>
          <p:nvPicPr>
            <p:cNvPr id="13" name="object 44">
              <a:extLst>
                <a:ext uri="{FF2B5EF4-FFF2-40B4-BE49-F238E27FC236}">
                  <a16:creationId xmlns:a16="http://schemas.microsoft.com/office/drawing/2014/main" id="{D447367F-ABD5-C480-BE14-0372AF5F83C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0491" y="3851871"/>
              <a:ext cx="716279" cy="677456"/>
            </a:xfrm>
            <a:prstGeom prst="rect">
              <a:avLst/>
            </a:prstGeom>
          </p:spPr>
        </p:pic>
        <p:pic>
          <p:nvPicPr>
            <p:cNvPr id="14" name="object 45">
              <a:extLst>
                <a:ext uri="{FF2B5EF4-FFF2-40B4-BE49-F238E27FC236}">
                  <a16:creationId xmlns:a16="http://schemas.microsoft.com/office/drawing/2014/main" id="{7AFD4D38-AA5A-A2BA-515B-516E4E20416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06211" y="3211067"/>
              <a:ext cx="685800" cy="655320"/>
            </a:xfrm>
            <a:prstGeom prst="rect">
              <a:avLst/>
            </a:prstGeom>
          </p:spPr>
        </p:pic>
        <p:pic>
          <p:nvPicPr>
            <p:cNvPr id="15" name="object 46">
              <a:extLst>
                <a:ext uri="{FF2B5EF4-FFF2-40B4-BE49-F238E27FC236}">
                  <a16:creationId xmlns:a16="http://schemas.microsoft.com/office/drawing/2014/main" id="{D336D7AE-C029-B0DD-0E3A-3B51BC12B76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2791" y="3848823"/>
              <a:ext cx="716279" cy="677456"/>
            </a:xfrm>
            <a:prstGeom prst="rect">
              <a:avLst/>
            </a:prstGeom>
          </p:spPr>
        </p:pic>
        <p:pic>
          <p:nvPicPr>
            <p:cNvPr id="16" name="object 47">
              <a:extLst>
                <a:ext uri="{FF2B5EF4-FFF2-40B4-BE49-F238E27FC236}">
                  <a16:creationId xmlns:a16="http://schemas.microsoft.com/office/drawing/2014/main" id="{43082D02-EDED-71D2-ABA3-ACF64F5F2E1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6771" y="3207219"/>
              <a:ext cx="716279" cy="677456"/>
            </a:xfrm>
            <a:prstGeom prst="rect">
              <a:avLst/>
            </a:prstGeom>
          </p:spPr>
        </p:pic>
        <p:pic>
          <p:nvPicPr>
            <p:cNvPr id="17" name="object 48">
              <a:extLst>
                <a:ext uri="{FF2B5EF4-FFF2-40B4-BE49-F238E27FC236}">
                  <a16:creationId xmlns:a16="http://schemas.microsoft.com/office/drawing/2014/main" id="{D030E73B-F8D2-7DF7-4E3A-B6C558B1568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4871" y="2601467"/>
              <a:ext cx="685800" cy="655320"/>
            </a:xfrm>
            <a:prstGeom prst="rect">
              <a:avLst/>
            </a:prstGeom>
          </p:spPr>
        </p:pic>
        <p:sp>
          <p:nvSpPr>
            <p:cNvPr id="18" name="object 49">
              <a:extLst>
                <a:ext uri="{FF2B5EF4-FFF2-40B4-BE49-F238E27FC236}">
                  <a16:creationId xmlns:a16="http://schemas.microsoft.com/office/drawing/2014/main" id="{BF7E96B4-B247-2B16-B490-8554897E8C5E}"/>
                </a:ext>
              </a:extLst>
            </p:cNvPr>
            <p:cNvSpPr/>
            <p:nvPr/>
          </p:nvSpPr>
          <p:spPr>
            <a:xfrm>
              <a:off x="0" y="5239511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60">
                  <a:moveTo>
                    <a:pt x="9934829" y="0"/>
                  </a:moveTo>
                  <a:lnTo>
                    <a:pt x="9984306" y="1001"/>
                  </a:lnTo>
                  <a:lnTo>
                    <a:pt x="10030558" y="3939"/>
                  </a:lnTo>
                  <a:lnTo>
                    <a:pt x="10073765" y="8711"/>
                  </a:lnTo>
                  <a:lnTo>
                    <a:pt x="10114103" y="15215"/>
                  </a:lnTo>
                  <a:lnTo>
                    <a:pt x="10151753" y="23348"/>
                  </a:lnTo>
                  <a:lnTo>
                    <a:pt x="10219698" y="44099"/>
                  </a:lnTo>
                  <a:lnTo>
                    <a:pt x="10279029" y="70148"/>
                  </a:lnTo>
                  <a:lnTo>
                    <a:pt x="10331174" y="100680"/>
                  </a:lnTo>
                  <a:lnTo>
                    <a:pt x="10377560" y="134880"/>
                  </a:lnTo>
                  <a:lnTo>
                    <a:pt x="10419617" y="171933"/>
                  </a:lnTo>
                  <a:lnTo>
                    <a:pt x="10458771" y="211024"/>
                  </a:lnTo>
                  <a:lnTo>
                    <a:pt x="10534088" y="292057"/>
                  </a:lnTo>
                  <a:lnTo>
                    <a:pt x="10553335" y="312316"/>
                  </a:lnTo>
                  <a:lnTo>
                    <a:pt x="10593581" y="352119"/>
                  </a:lnTo>
                  <a:lnTo>
                    <a:pt x="10637351" y="390293"/>
                  </a:lnTo>
                  <a:lnTo>
                    <a:pt x="10686074" y="426021"/>
                  </a:lnTo>
                  <a:lnTo>
                    <a:pt x="10741179" y="458489"/>
                  </a:lnTo>
                  <a:lnTo>
                    <a:pt x="10804094" y="486881"/>
                  </a:lnTo>
                  <a:lnTo>
                    <a:pt x="10876246" y="510383"/>
                  </a:lnTo>
                  <a:lnTo>
                    <a:pt x="10916232" y="520045"/>
                  </a:lnTo>
                  <a:lnTo>
                    <a:pt x="10959064" y="528179"/>
                  </a:lnTo>
                  <a:lnTo>
                    <a:pt x="11004919" y="534683"/>
                  </a:lnTo>
                  <a:lnTo>
                    <a:pt x="11053976" y="539455"/>
                  </a:lnTo>
                  <a:lnTo>
                    <a:pt x="11106414" y="542393"/>
                  </a:lnTo>
                  <a:lnTo>
                    <a:pt x="11162411" y="543394"/>
                  </a:lnTo>
                  <a:lnTo>
                    <a:pt x="11218599" y="542104"/>
                  </a:lnTo>
                  <a:lnTo>
                    <a:pt x="11271073" y="538331"/>
                  </a:lnTo>
                  <a:lnTo>
                    <a:pt x="11320055" y="532226"/>
                  </a:lnTo>
                  <a:lnTo>
                    <a:pt x="11365770" y="523938"/>
                  </a:lnTo>
                  <a:lnTo>
                    <a:pt x="11408439" y="513616"/>
                  </a:lnTo>
                  <a:lnTo>
                    <a:pt x="11448285" y="501411"/>
                  </a:lnTo>
                  <a:lnTo>
                    <a:pt x="11485532" y="487471"/>
                  </a:lnTo>
                  <a:lnTo>
                    <a:pt x="11520403" y="471947"/>
                  </a:lnTo>
                  <a:lnTo>
                    <a:pt x="11583908" y="436741"/>
                  </a:lnTo>
                  <a:lnTo>
                    <a:pt x="11640583" y="396990"/>
                  </a:lnTo>
                  <a:lnTo>
                    <a:pt x="11692213" y="353891"/>
                  </a:lnTo>
                  <a:lnTo>
                    <a:pt x="11740582" y="308638"/>
                  </a:lnTo>
                  <a:lnTo>
                    <a:pt x="11810922" y="239339"/>
                  </a:lnTo>
                  <a:lnTo>
                    <a:pt x="11834670" y="216459"/>
                  </a:lnTo>
                  <a:lnTo>
                    <a:pt x="11883959" y="171924"/>
                  </a:lnTo>
                  <a:lnTo>
                    <a:pt x="11937122" y="130021"/>
                  </a:lnTo>
                  <a:lnTo>
                    <a:pt x="11995943" y="91946"/>
                  </a:lnTo>
                  <a:lnTo>
                    <a:pt x="12062207" y="58895"/>
                  </a:lnTo>
                  <a:lnTo>
                    <a:pt x="12098688" y="44627"/>
                  </a:lnTo>
                  <a:lnTo>
                    <a:pt x="12137698" y="32063"/>
                  </a:lnTo>
                  <a:lnTo>
                    <a:pt x="12179461" y="21354"/>
                  </a:lnTo>
                  <a:lnTo>
                    <a:pt x="12191999" y="18914"/>
                  </a:lnTo>
                  <a:lnTo>
                    <a:pt x="0" y="5986"/>
                  </a:lnTo>
                  <a:lnTo>
                    <a:pt x="14098" y="4357"/>
                  </a:lnTo>
                  <a:lnTo>
                    <a:pt x="62695" y="1109"/>
                  </a:lnTo>
                  <a:lnTo>
                    <a:pt x="114472" y="0"/>
                  </a:lnTo>
                  <a:lnTo>
                    <a:pt x="163948" y="1001"/>
                  </a:lnTo>
                  <a:lnTo>
                    <a:pt x="210199" y="3939"/>
                  </a:lnTo>
                  <a:lnTo>
                    <a:pt x="253404" y="8711"/>
                  </a:lnTo>
                  <a:lnTo>
                    <a:pt x="293741" y="15215"/>
                  </a:lnTo>
                  <a:lnTo>
                    <a:pt x="331389" y="23348"/>
                  </a:lnTo>
                  <a:lnTo>
                    <a:pt x="399331" y="44099"/>
                  </a:lnTo>
                  <a:lnTo>
                    <a:pt x="458659" y="70148"/>
                  </a:lnTo>
                  <a:lnTo>
                    <a:pt x="510800" y="100680"/>
                  </a:lnTo>
                  <a:lnTo>
                    <a:pt x="557184" y="134880"/>
                  </a:lnTo>
                  <a:lnTo>
                    <a:pt x="599237" y="171933"/>
                  </a:lnTo>
                  <a:lnTo>
                    <a:pt x="638389" y="211024"/>
                  </a:lnTo>
                  <a:lnTo>
                    <a:pt x="713700" y="292057"/>
                  </a:lnTo>
                  <a:lnTo>
                    <a:pt x="732946" y="312316"/>
                  </a:lnTo>
                  <a:lnTo>
                    <a:pt x="773189" y="352119"/>
                  </a:lnTo>
                  <a:lnTo>
                    <a:pt x="816957" y="390293"/>
                  </a:lnTo>
                  <a:lnTo>
                    <a:pt x="865678" y="426021"/>
                  </a:lnTo>
                  <a:lnTo>
                    <a:pt x="920782" y="458489"/>
                  </a:lnTo>
                  <a:lnTo>
                    <a:pt x="983695" y="486881"/>
                  </a:lnTo>
                  <a:lnTo>
                    <a:pt x="1055845" y="510383"/>
                  </a:lnTo>
                  <a:lnTo>
                    <a:pt x="1095832" y="520045"/>
                  </a:lnTo>
                  <a:lnTo>
                    <a:pt x="1138663" y="528179"/>
                  </a:lnTo>
                  <a:lnTo>
                    <a:pt x="1184517" y="534683"/>
                  </a:lnTo>
                  <a:lnTo>
                    <a:pt x="1233574" y="539455"/>
                  </a:lnTo>
                  <a:lnTo>
                    <a:pt x="1286012" y="542393"/>
                  </a:lnTo>
                  <a:lnTo>
                    <a:pt x="1342009" y="543394"/>
                  </a:lnTo>
                  <a:lnTo>
                    <a:pt x="1394190" y="542285"/>
                  </a:lnTo>
                  <a:lnTo>
                    <a:pt x="1443170" y="539037"/>
                  </a:lnTo>
                  <a:lnTo>
                    <a:pt x="1489125" y="533769"/>
                  </a:lnTo>
                  <a:lnTo>
                    <a:pt x="1532234" y="526599"/>
                  </a:lnTo>
                  <a:lnTo>
                    <a:pt x="1572672" y="517647"/>
                  </a:lnTo>
                  <a:lnTo>
                    <a:pt x="1610618" y="507031"/>
                  </a:lnTo>
                  <a:lnTo>
                    <a:pt x="1679742" y="481283"/>
                  </a:lnTo>
                  <a:lnTo>
                    <a:pt x="1741023" y="450307"/>
                  </a:lnTo>
                  <a:lnTo>
                    <a:pt x="1795878" y="415052"/>
                  </a:lnTo>
                  <a:lnTo>
                    <a:pt x="1845727" y="376470"/>
                  </a:lnTo>
                  <a:lnTo>
                    <a:pt x="1891988" y="335512"/>
                  </a:lnTo>
                  <a:lnTo>
                    <a:pt x="2001245" y="228956"/>
                  </a:lnTo>
                  <a:lnTo>
                    <a:pt x="2023419" y="207882"/>
                  </a:lnTo>
                  <a:lnTo>
                    <a:pt x="2069506" y="166924"/>
                  </a:lnTo>
                  <a:lnTo>
                    <a:pt x="2119096" y="128342"/>
                  </a:lnTo>
                  <a:lnTo>
                    <a:pt x="2173605" y="93087"/>
                  </a:lnTo>
                  <a:lnTo>
                    <a:pt x="2234453" y="62111"/>
                  </a:lnTo>
                  <a:lnTo>
                    <a:pt x="2303058" y="36363"/>
                  </a:lnTo>
                  <a:lnTo>
                    <a:pt x="2340712" y="25747"/>
                  </a:lnTo>
                  <a:lnTo>
                    <a:pt x="2380837" y="16795"/>
                  </a:lnTo>
                  <a:lnTo>
                    <a:pt x="2423610" y="9625"/>
                  </a:lnTo>
                  <a:lnTo>
                    <a:pt x="2469208" y="4357"/>
                  </a:lnTo>
                  <a:lnTo>
                    <a:pt x="2517809" y="1109"/>
                  </a:lnTo>
                  <a:lnTo>
                    <a:pt x="2569591" y="0"/>
                  </a:lnTo>
                  <a:lnTo>
                    <a:pt x="2619068" y="1001"/>
                  </a:lnTo>
                  <a:lnTo>
                    <a:pt x="2665320" y="3939"/>
                  </a:lnTo>
                  <a:lnTo>
                    <a:pt x="2708527" y="8711"/>
                  </a:lnTo>
                  <a:lnTo>
                    <a:pt x="2748865" y="15215"/>
                  </a:lnTo>
                  <a:lnTo>
                    <a:pt x="2786515" y="23348"/>
                  </a:lnTo>
                  <a:lnTo>
                    <a:pt x="2854460" y="44099"/>
                  </a:lnTo>
                  <a:lnTo>
                    <a:pt x="2913791" y="70148"/>
                  </a:lnTo>
                  <a:lnTo>
                    <a:pt x="2965936" y="100680"/>
                  </a:lnTo>
                  <a:lnTo>
                    <a:pt x="3012322" y="134880"/>
                  </a:lnTo>
                  <a:lnTo>
                    <a:pt x="3054379" y="171933"/>
                  </a:lnTo>
                  <a:lnTo>
                    <a:pt x="3093533" y="211024"/>
                  </a:lnTo>
                  <a:lnTo>
                    <a:pt x="3168850" y="292057"/>
                  </a:lnTo>
                  <a:lnTo>
                    <a:pt x="3188097" y="312316"/>
                  </a:lnTo>
                  <a:lnTo>
                    <a:pt x="3228343" y="352119"/>
                  </a:lnTo>
                  <a:lnTo>
                    <a:pt x="3272113" y="390293"/>
                  </a:lnTo>
                  <a:lnTo>
                    <a:pt x="3320836" y="426021"/>
                  </a:lnTo>
                  <a:lnTo>
                    <a:pt x="3375941" y="458489"/>
                  </a:lnTo>
                  <a:lnTo>
                    <a:pt x="3438856" y="486881"/>
                  </a:lnTo>
                  <a:lnTo>
                    <a:pt x="3511008" y="510383"/>
                  </a:lnTo>
                  <a:lnTo>
                    <a:pt x="3550994" y="520045"/>
                  </a:lnTo>
                  <a:lnTo>
                    <a:pt x="3593826" y="528179"/>
                  </a:lnTo>
                  <a:lnTo>
                    <a:pt x="3639681" y="534683"/>
                  </a:lnTo>
                  <a:lnTo>
                    <a:pt x="3688738" y="539455"/>
                  </a:lnTo>
                  <a:lnTo>
                    <a:pt x="3741176" y="542393"/>
                  </a:lnTo>
                  <a:lnTo>
                    <a:pt x="3797173" y="543394"/>
                  </a:lnTo>
                  <a:lnTo>
                    <a:pt x="3849344" y="542285"/>
                  </a:lnTo>
                  <a:lnTo>
                    <a:pt x="3898316" y="539037"/>
                  </a:lnTo>
                  <a:lnTo>
                    <a:pt x="3944264" y="533769"/>
                  </a:lnTo>
                  <a:lnTo>
                    <a:pt x="3987365" y="526599"/>
                  </a:lnTo>
                  <a:lnTo>
                    <a:pt x="4027798" y="517647"/>
                  </a:lnTo>
                  <a:lnTo>
                    <a:pt x="4065739" y="507031"/>
                  </a:lnTo>
                  <a:lnTo>
                    <a:pt x="4134855" y="481283"/>
                  </a:lnTo>
                  <a:lnTo>
                    <a:pt x="4196130" y="450307"/>
                  </a:lnTo>
                  <a:lnTo>
                    <a:pt x="4250982" y="415052"/>
                  </a:lnTo>
                  <a:lnTo>
                    <a:pt x="4300829" y="376470"/>
                  </a:lnTo>
                  <a:lnTo>
                    <a:pt x="4347089" y="335512"/>
                  </a:lnTo>
                  <a:lnTo>
                    <a:pt x="4456346" y="228956"/>
                  </a:lnTo>
                  <a:lnTo>
                    <a:pt x="4478519" y="207882"/>
                  </a:lnTo>
                  <a:lnTo>
                    <a:pt x="4524606" y="166924"/>
                  </a:lnTo>
                  <a:lnTo>
                    <a:pt x="4574193" y="128342"/>
                  </a:lnTo>
                  <a:lnTo>
                    <a:pt x="4628699" y="93087"/>
                  </a:lnTo>
                  <a:lnTo>
                    <a:pt x="4689542" y="62111"/>
                  </a:lnTo>
                  <a:lnTo>
                    <a:pt x="4758138" y="36363"/>
                  </a:lnTo>
                  <a:lnTo>
                    <a:pt x="4795787" y="25747"/>
                  </a:lnTo>
                  <a:lnTo>
                    <a:pt x="4835906" y="16795"/>
                  </a:lnTo>
                  <a:lnTo>
                    <a:pt x="4878672" y="9625"/>
                  </a:lnTo>
                  <a:lnTo>
                    <a:pt x="4924263" y="4357"/>
                  </a:lnTo>
                  <a:lnTo>
                    <a:pt x="4972856" y="1109"/>
                  </a:lnTo>
                  <a:lnTo>
                    <a:pt x="5024628" y="0"/>
                  </a:lnTo>
                  <a:lnTo>
                    <a:pt x="5074105" y="1001"/>
                  </a:lnTo>
                  <a:lnTo>
                    <a:pt x="5120357" y="3939"/>
                  </a:lnTo>
                  <a:lnTo>
                    <a:pt x="5163564" y="8711"/>
                  </a:lnTo>
                  <a:lnTo>
                    <a:pt x="5203902" y="15215"/>
                  </a:lnTo>
                  <a:lnTo>
                    <a:pt x="5241552" y="23348"/>
                  </a:lnTo>
                  <a:lnTo>
                    <a:pt x="5309497" y="44099"/>
                  </a:lnTo>
                  <a:lnTo>
                    <a:pt x="5368828" y="70148"/>
                  </a:lnTo>
                  <a:lnTo>
                    <a:pt x="5420973" y="100680"/>
                  </a:lnTo>
                  <a:lnTo>
                    <a:pt x="5467359" y="134880"/>
                  </a:lnTo>
                  <a:lnTo>
                    <a:pt x="5509416" y="171933"/>
                  </a:lnTo>
                  <a:lnTo>
                    <a:pt x="5548570" y="211024"/>
                  </a:lnTo>
                  <a:lnTo>
                    <a:pt x="5623887" y="292057"/>
                  </a:lnTo>
                  <a:lnTo>
                    <a:pt x="5643134" y="312316"/>
                  </a:lnTo>
                  <a:lnTo>
                    <a:pt x="5683380" y="352119"/>
                  </a:lnTo>
                  <a:lnTo>
                    <a:pt x="5727150" y="390293"/>
                  </a:lnTo>
                  <a:lnTo>
                    <a:pt x="5775873" y="426021"/>
                  </a:lnTo>
                  <a:lnTo>
                    <a:pt x="5830978" y="458489"/>
                  </a:lnTo>
                  <a:lnTo>
                    <a:pt x="5893893" y="486881"/>
                  </a:lnTo>
                  <a:lnTo>
                    <a:pt x="5966045" y="510383"/>
                  </a:lnTo>
                  <a:lnTo>
                    <a:pt x="6006031" y="520045"/>
                  </a:lnTo>
                  <a:lnTo>
                    <a:pt x="6048863" y="528179"/>
                  </a:lnTo>
                  <a:lnTo>
                    <a:pt x="6094718" y="534683"/>
                  </a:lnTo>
                  <a:lnTo>
                    <a:pt x="6143775" y="539455"/>
                  </a:lnTo>
                  <a:lnTo>
                    <a:pt x="6196213" y="542393"/>
                  </a:lnTo>
                  <a:lnTo>
                    <a:pt x="6252210" y="543394"/>
                  </a:lnTo>
                  <a:lnTo>
                    <a:pt x="6304391" y="542285"/>
                  </a:lnTo>
                  <a:lnTo>
                    <a:pt x="6353371" y="539037"/>
                  </a:lnTo>
                  <a:lnTo>
                    <a:pt x="6399326" y="533769"/>
                  </a:lnTo>
                  <a:lnTo>
                    <a:pt x="6442435" y="526599"/>
                  </a:lnTo>
                  <a:lnTo>
                    <a:pt x="6482873" y="517647"/>
                  </a:lnTo>
                  <a:lnTo>
                    <a:pt x="6520819" y="507031"/>
                  </a:lnTo>
                  <a:lnTo>
                    <a:pt x="6589943" y="481283"/>
                  </a:lnTo>
                  <a:lnTo>
                    <a:pt x="6651224" y="450307"/>
                  </a:lnTo>
                  <a:lnTo>
                    <a:pt x="6706079" y="415052"/>
                  </a:lnTo>
                  <a:lnTo>
                    <a:pt x="6755928" y="376470"/>
                  </a:lnTo>
                  <a:lnTo>
                    <a:pt x="6802189" y="335512"/>
                  </a:lnTo>
                  <a:lnTo>
                    <a:pt x="6911446" y="228956"/>
                  </a:lnTo>
                  <a:lnTo>
                    <a:pt x="6933620" y="207882"/>
                  </a:lnTo>
                  <a:lnTo>
                    <a:pt x="6979707" y="166924"/>
                  </a:lnTo>
                  <a:lnTo>
                    <a:pt x="7029297" y="128342"/>
                  </a:lnTo>
                  <a:lnTo>
                    <a:pt x="7083806" y="93087"/>
                  </a:lnTo>
                  <a:lnTo>
                    <a:pt x="7144654" y="62111"/>
                  </a:lnTo>
                  <a:lnTo>
                    <a:pt x="7213259" y="36363"/>
                  </a:lnTo>
                  <a:lnTo>
                    <a:pt x="7250913" y="25747"/>
                  </a:lnTo>
                  <a:lnTo>
                    <a:pt x="7291038" y="16795"/>
                  </a:lnTo>
                  <a:lnTo>
                    <a:pt x="7333811" y="9625"/>
                  </a:lnTo>
                  <a:lnTo>
                    <a:pt x="7379409" y="4357"/>
                  </a:lnTo>
                  <a:lnTo>
                    <a:pt x="7428010" y="1109"/>
                  </a:lnTo>
                  <a:lnTo>
                    <a:pt x="7479792" y="0"/>
                  </a:lnTo>
                  <a:lnTo>
                    <a:pt x="7529269" y="1001"/>
                  </a:lnTo>
                  <a:lnTo>
                    <a:pt x="7575521" y="3939"/>
                  </a:lnTo>
                  <a:lnTo>
                    <a:pt x="7618728" y="8711"/>
                  </a:lnTo>
                  <a:lnTo>
                    <a:pt x="7659066" y="15215"/>
                  </a:lnTo>
                  <a:lnTo>
                    <a:pt x="7696716" y="23348"/>
                  </a:lnTo>
                  <a:lnTo>
                    <a:pt x="7764661" y="44099"/>
                  </a:lnTo>
                  <a:lnTo>
                    <a:pt x="7823992" y="70148"/>
                  </a:lnTo>
                  <a:lnTo>
                    <a:pt x="7876137" y="100680"/>
                  </a:lnTo>
                  <a:lnTo>
                    <a:pt x="7922523" y="134880"/>
                  </a:lnTo>
                  <a:lnTo>
                    <a:pt x="7964580" y="171933"/>
                  </a:lnTo>
                  <a:lnTo>
                    <a:pt x="8003734" y="211024"/>
                  </a:lnTo>
                  <a:lnTo>
                    <a:pt x="8079051" y="292057"/>
                  </a:lnTo>
                  <a:lnTo>
                    <a:pt x="8098298" y="312316"/>
                  </a:lnTo>
                  <a:lnTo>
                    <a:pt x="8138544" y="352119"/>
                  </a:lnTo>
                  <a:lnTo>
                    <a:pt x="8182314" y="390293"/>
                  </a:lnTo>
                  <a:lnTo>
                    <a:pt x="8231037" y="426021"/>
                  </a:lnTo>
                  <a:lnTo>
                    <a:pt x="8286142" y="458489"/>
                  </a:lnTo>
                  <a:lnTo>
                    <a:pt x="8349057" y="486881"/>
                  </a:lnTo>
                  <a:lnTo>
                    <a:pt x="8421209" y="510383"/>
                  </a:lnTo>
                  <a:lnTo>
                    <a:pt x="8461195" y="520045"/>
                  </a:lnTo>
                  <a:lnTo>
                    <a:pt x="8504027" y="528179"/>
                  </a:lnTo>
                  <a:lnTo>
                    <a:pt x="8549882" y="534683"/>
                  </a:lnTo>
                  <a:lnTo>
                    <a:pt x="8598939" y="539455"/>
                  </a:lnTo>
                  <a:lnTo>
                    <a:pt x="8651377" y="542393"/>
                  </a:lnTo>
                  <a:lnTo>
                    <a:pt x="8707374" y="543394"/>
                  </a:lnTo>
                  <a:lnTo>
                    <a:pt x="8759545" y="542285"/>
                  </a:lnTo>
                  <a:lnTo>
                    <a:pt x="8808517" y="539037"/>
                  </a:lnTo>
                  <a:lnTo>
                    <a:pt x="8854465" y="533769"/>
                  </a:lnTo>
                  <a:lnTo>
                    <a:pt x="8897566" y="526599"/>
                  </a:lnTo>
                  <a:lnTo>
                    <a:pt x="8937999" y="517647"/>
                  </a:lnTo>
                  <a:lnTo>
                    <a:pt x="8975940" y="507031"/>
                  </a:lnTo>
                  <a:lnTo>
                    <a:pt x="9045056" y="481283"/>
                  </a:lnTo>
                  <a:lnTo>
                    <a:pt x="9106331" y="450307"/>
                  </a:lnTo>
                  <a:lnTo>
                    <a:pt x="9161183" y="415052"/>
                  </a:lnTo>
                  <a:lnTo>
                    <a:pt x="9211030" y="376470"/>
                  </a:lnTo>
                  <a:lnTo>
                    <a:pt x="9257290" y="335512"/>
                  </a:lnTo>
                  <a:lnTo>
                    <a:pt x="9366547" y="228956"/>
                  </a:lnTo>
                  <a:lnTo>
                    <a:pt x="9388720" y="207882"/>
                  </a:lnTo>
                  <a:lnTo>
                    <a:pt x="9434807" y="166924"/>
                  </a:lnTo>
                  <a:lnTo>
                    <a:pt x="9484394" y="128342"/>
                  </a:lnTo>
                  <a:lnTo>
                    <a:pt x="9538900" y="93087"/>
                  </a:lnTo>
                  <a:lnTo>
                    <a:pt x="9599743" y="62111"/>
                  </a:lnTo>
                  <a:lnTo>
                    <a:pt x="9668339" y="36363"/>
                  </a:lnTo>
                  <a:lnTo>
                    <a:pt x="9705988" y="25747"/>
                  </a:lnTo>
                  <a:lnTo>
                    <a:pt x="9746107" y="16795"/>
                  </a:lnTo>
                  <a:lnTo>
                    <a:pt x="9788873" y="9625"/>
                  </a:lnTo>
                  <a:lnTo>
                    <a:pt x="9834464" y="4357"/>
                  </a:lnTo>
                  <a:lnTo>
                    <a:pt x="9883057" y="1109"/>
                  </a:lnTo>
                  <a:lnTo>
                    <a:pt x="9934829" y="0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28952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6424" y="2724899"/>
            <a:ext cx="2304415" cy="490855"/>
            <a:chOff x="1106424" y="2724899"/>
            <a:chExt cx="2304415" cy="4908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664" y="2734068"/>
              <a:ext cx="2289048" cy="48157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424" y="2724899"/>
              <a:ext cx="2100072" cy="48769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81100" y="2773680"/>
              <a:ext cx="2174875" cy="368935"/>
            </a:xfrm>
            <a:custGeom>
              <a:avLst/>
              <a:gdLst/>
              <a:ahLst/>
              <a:cxnLst/>
              <a:rect l="l" t="t" r="r" b="b"/>
              <a:pathLst>
                <a:path w="2174875" h="368935">
                  <a:moveTo>
                    <a:pt x="21747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4748" y="36880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81100" y="2773679"/>
            <a:ext cx="2174875" cy="3689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docker-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compose.yml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3760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85" dirty="0"/>
              <a:t>Docker</a:t>
            </a:r>
            <a:r>
              <a:rPr spc="-220" dirty="0"/>
              <a:t> </a:t>
            </a:r>
            <a:r>
              <a:rPr spc="-285" dirty="0"/>
              <a:t>compose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106424" y="2778251"/>
            <a:ext cx="10534015" cy="3938270"/>
            <a:chOff x="1106424" y="2778251"/>
            <a:chExt cx="10534015" cy="39382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83480" y="4629911"/>
              <a:ext cx="6656832" cy="20863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15271" y="2778251"/>
              <a:ext cx="2225039" cy="39380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1664" y="3086099"/>
              <a:ext cx="4241292" cy="27904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6424" y="3076955"/>
              <a:ext cx="4166616" cy="21945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81100" y="3142488"/>
            <a:ext cx="4127500" cy="1958228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9050" rIns="0" bIns="0" rtlCol="0">
            <a:spAutoFit/>
          </a:bodyPr>
          <a:lstStyle/>
          <a:p>
            <a:pPr marR="3143250" algn="r">
              <a:lnSpc>
                <a:spcPct val="100000"/>
              </a:lnSpc>
              <a:spcBef>
                <a:spcPts val="150"/>
              </a:spcBef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services:</a:t>
            </a:r>
            <a:endParaRPr sz="1400" dirty="0">
              <a:latin typeface="Monaco"/>
              <a:cs typeface="Monaco"/>
            </a:endParaRPr>
          </a:p>
          <a:p>
            <a:pPr marR="3142615" algn="r">
              <a:lnSpc>
                <a:spcPct val="100000"/>
              </a:lnSpc>
            </a:pPr>
            <a:r>
              <a:rPr sz="1400" spc="-20" dirty="0">
                <a:solidFill>
                  <a:srgbClr val="D9D9D9"/>
                </a:solidFill>
                <a:latin typeface="Monaco"/>
                <a:cs typeface="Monaco"/>
              </a:rPr>
              <a:t>web:</a:t>
            </a:r>
            <a:endParaRPr sz="1400" dirty="0">
              <a:latin typeface="Monaco"/>
              <a:cs typeface="Monaco"/>
            </a:endParaRPr>
          </a:p>
          <a:p>
            <a:pPr marL="877569">
              <a:lnSpc>
                <a:spcPct val="100000"/>
              </a:lnSpc>
            </a:pP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400" spc="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75" dirty="0">
                <a:solidFill>
                  <a:srgbClr val="D9D9D9"/>
                </a:solidFill>
                <a:latin typeface="Monaco"/>
                <a:cs typeface="Monaco"/>
              </a:rPr>
              <a:t>“</a:t>
            </a:r>
            <a:r>
              <a:rPr lang="en-US" sz="1400" spc="-75" dirty="0" err="1">
                <a:solidFill>
                  <a:srgbClr val="D9D9D9"/>
                </a:solidFill>
                <a:latin typeface="Monaco"/>
                <a:cs typeface="Monaco"/>
              </a:rPr>
              <a:t>yourname</a:t>
            </a:r>
            <a:r>
              <a:rPr sz="1400" spc="-75" dirty="0">
                <a:solidFill>
                  <a:srgbClr val="D9D9D9"/>
                </a:solidFill>
                <a:latin typeface="Monaco"/>
                <a:cs typeface="Monaco"/>
              </a:rPr>
              <a:t>/simple-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webapp"</a:t>
            </a:r>
            <a:endParaRPr sz="1400" dirty="0">
              <a:latin typeface="Monaco"/>
              <a:cs typeface="Monaco"/>
            </a:endParaRPr>
          </a:p>
          <a:p>
            <a:pPr marL="581660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database:</a:t>
            </a:r>
            <a:endParaRPr sz="1400" dirty="0">
              <a:latin typeface="Monaco"/>
              <a:cs typeface="Monaco"/>
            </a:endParaRPr>
          </a:p>
          <a:p>
            <a:pPr marL="877569">
              <a:lnSpc>
                <a:spcPct val="100000"/>
              </a:lnSpc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400" spc="-11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“mongodb“</a:t>
            </a:r>
            <a:endParaRPr sz="1400" dirty="0">
              <a:latin typeface="Monaco"/>
              <a:cs typeface="Monaco"/>
            </a:endParaRPr>
          </a:p>
          <a:p>
            <a:pPr marL="581660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messaging:</a:t>
            </a:r>
            <a:endParaRPr sz="1400" dirty="0">
              <a:latin typeface="Monaco"/>
              <a:cs typeface="Monaco"/>
            </a:endParaRPr>
          </a:p>
          <a:p>
            <a:pPr marL="581660" marR="1174115" indent="295910">
              <a:lnSpc>
                <a:spcPct val="100000"/>
              </a:lnSpc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400" spc="-11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"redis:alpine“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orchestration:</a:t>
            </a:r>
            <a:endParaRPr sz="1400" dirty="0">
              <a:latin typeface="Monaco"/>
              <a:cs typeface="Monaco"/>
            </a:endParaRPr>
          </a:p>
          <a:p>
            <a:pPr marL="877569">
              <a:lnSpc>
                <a:spcPct val="100000"/>
              </a:lnSpc>
              <a:tabLst>
                <a:tab pos="1665605" algn="l"/>
              </a:tabLst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400" dirty="0">
                <a:solidFill>
                  <a:srgbClr val="D9D9D9"/>
                </a:solidFill>
                <a:latin typeface="Monaco"/>
                <a:cs typeface="Monaco"/>
              </a:rPr>
              <a:t>	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“ansible“</a:t>
            </a:r>
            <a:endParaRPr sz="1400" dirty="0">
              <a:latin typeface="Monaco"/>
              <a:cs typeface="Monac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14044" y="6286501"/>
            <a:ext cx="3901440" cy="488315"/>
            <a:chOff x="1114044" y="6286501"/>
            <a:chExt cx="3901440" cy="48831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9284" y="6295643"/>
              <a:ext cx="3886200" cy="4267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4044" y="6286501"/>
              <a:ext cx="2001012" cy="48769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88719" y="6335267"/>
            <a:ext cx="377190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4"/>
              </a:spcBef>
            </a:pPr>
            <a:r>
              <a:rPr sz="1400" spc="-75" dirty="0">
                <a:solidFill>
                  <a:srgbClr val="D9D9D9"/>
                </a:solidFill>
                <a:latin typeface="Monaco"/>
                <a:cs typeface="Monaco"/>
              </a:rPr>
              <a:t>docker-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compose</a:t>
            </a: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Monaco"/>
                <a:cs typeface="Monaco"/>
              </a:rPr>
              <a:t>up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614415" y="0"/>
            <a:ext cx="5389245" cy="1632585"/>
            <a:chOff x="5614415" y="0"/>
            <a:chExt cx="5389245" cy="1632585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14415" y="0"/>
              <a:ext cx="5388864" cy="16322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74354" y="0"/>
              <a:ext cx="5273365" cy="155797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64451" y="0"/>
              <a:ext cx="716279" cy="609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57415" y="47244"/>
              <a:ext cx="528827" cy="5273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56347" y="0"/>
              <a:ext cx="716279" cy="609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33131" y="47244"/>
              <a:ext cx="425196" cy="63855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46719" y="0"/>
              <a:ext cx="716279" cy="61264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61019" y="96011"/>
              <a:ext cx="504444" cy="4297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03563" y="0"/>
              <a:ext cx="716279" cy="6096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78239" y="0"/>
              <a:ext cx="637031" cy="525779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6664452" y="3808476"/>
            <a:ext cx="2755900" cy="894715"/>
            <a:chOff x="6664452" y="3808476"/>
            <a:chExt cx="2755900" cy="894715"/>
          </a:xfrm>
        </p:grpSpPr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64452" y="3949407"/>
              <a:ext cx="716279" cy="67745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57416" y="4062984"/>
              <a:ext cx="528827" cy="52882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56348" y="3949407"/>
              <a:ext cx="716279" cy="67745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33132" y="4062984"/>
              <a:ext cx="425196" cy="64008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46720" y="3950931"/>
              <a:ext cx="716279" cy="67745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61020" y="4113276"/>
              <a:ext cx="504444" cy="42824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03564" y="3949407"/>
              <a:ext cx="716279" cy="67745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78240" y="3808476"/>
              <a:ext cx="637031" cy="733044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6709918" y="855675"/>
            <a:ext cx="3199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Public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registry 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dockerhub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114044" y="1060691"/>
            <a:ext cx="3904615" cy="488315"/>
            <a:chOff x="1114044" y="1060691"/>
            <a:chExt cx="3904615" cy="488315"/>
          </a:xfrm>
        </p:grpSpPr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9284" y="1068336"/>
              <a:ext cx="3889248" cy="42670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4044" y="1060691"/>
              <a:ext cx="3576828" cy="487692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188719" y="1107947"/>
            <a:ext cx="3775075" cy="251991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4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400" spc="-8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lang="en-US" sz="1400" spc="-75" dirty="0" err="1">
                <a:solidFill>
                  <a:srgbClr val="D9D9D9"/>
                </a:solidFill>
                <a:latin typeface="Monaco"/>
                <a:cs typeface="Monaco"/>
              </a:rPr>
              <a:t>yourname</a:t>
            </a: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/simple-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webapp</a:t>
            </a:r>
            <a:endParaRPr sz="1400" dirty="0">
              <a:latin typeface="Monaco"/>
              <a:cs typeface="Monaco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117091" y="1417307"/>
            <a:ext cx="3901440" cy="488315"/>
            <a:chOff x="1117091" y="1417307"/>
            <a:chExt cx="3901440" cy="488315"/>
          </a:xfrm>
        </p:grpSpPr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2331" y="1424952"/>
              <a:ext cx="3886200" cy="42670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17091" y="1417307"/>
              <a:ext cx="2100072" cy="487692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181100" y="1464563"/>
            <a:ext cx="377952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285"/>
              </a:spcBef>
            </a:pP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13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40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400" spc="-13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mongodb</a:t>
            </a:r>
            <a:endParaRPr sz="1400" dirty="0">
              <a:latin typeface="Monaco"/>
              <a:cs typeface="Monaco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109472" y="1769351"/>
            <a:ext cx="3909060" cy="488315"/>
            <a:chOff x="1109472" y="1769351"/>
            <a:chExt cx="3909060" cy="488315"/>
          </a:xfrm>
        </p:grpSpPr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4712" y="1776996"/>
              <a:ext cx="3893820" cy="42670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9472" y="1769351"/>
              <a:ext cx="2592324" cy="487692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181100" y="1816607"/>
            <a:ext cx="377952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290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13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400" spc="-14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redis:alpine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106424" y="2135111"/>
            <a:ext cx="3909060" cy="488315"/>
            <a:chOff x="1106424" y="2135111"/>
            <a:chExt cx="3909060" cy="488315"/>
          </a:xfrm>
        </p:grpSpPr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1664" y="2144280"/>
              <a:ext cx="3893820" cy="42670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06424" y="2135111"/>
              <a:ext cx="2100072" cy="487692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1181100" y="2183892"/>
            <a:ext cx="377952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13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400" spc="-14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ansible</a:t>
            </a:r>
            <a:endParaRPr sz="1400">
              <a:latin typeface="Monaco"/>
              <a:cs typeface="Monac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748417-F9F9-EB96-015D-799D57369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12"/>
          <a:stretch/>
        </p:blipFill>
        <p:spPr>
          <a:xfrm>
            <a:off x="5976131" y="120885"/>
            <a:ext cx="5758669" cy="6616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939EB-C7B2-C2BA-4566-619FE9031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69" y="1752600"/>
            <a:ext cx="5287411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AC1D6F-0F2D-E950-0726-21AC11BA7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16035"/>
            <a:ext cx="9851981" cy="562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83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CCC6BD-4DE3-B1B1-1F26-8F7A20304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838200"/>
            <a:ext cx="8915400" cy="542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74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25863"/>
            <a:ext cx="4981956" cy="353213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0088" y="6492239"/>
            <a:ext cx="1524000" cy="36575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98352" y="0"/>
            <a:ext cx="135636" cy="838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22023" y="204215"/>
            <a:ext cx="178307" cy="18135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65507" y="440436"/>
            <a:ext cx="126492" cy="13716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2519172" y="1327403"/>
            <a:ext cx="1922145" cy="862965"/>
            <a:chOff x="2519172" y="1327403"/>
            <a:chExt cx="1922145" cy="862965"/>
          </a:xfrm>
        </p:grpSpPr>
        <p:sp>
          <p:nvSpPr>
            <p:cNvPr id="18" name="object 18"/>
            <p:cNvSpPr/>
            <p:nvPr/>
          </p:nvSpPr>
          <p:spPr>
            <a:xfrm>
              <a:off x="2525268" y="1333499"/>
              <a:ext cx="1910080" cy="850900"/>
            </a:xfrm>
            <a:custGeom>
              <a:avLst/>
              <a:gdLst/>
              <a:ahLst/>
              <a:cxnLst/>
              <a:rect l="l" t="t" r="r" b="b"/>
              <a:pathLst>
                <a:path w="1910079" h="850900">
                  <a:moveTo>
                    <a:pt x="1909572" y="0"/>
                  </a:moveTo>
                  <a:lnTo>
                    <a:pt x="0" y="0"/>
                  </a:lnTo>
                  <a:lnTo>
                    <a:pt x="0" y="850391"/>
                  </a:lnTo>
                  <a:lnTo>
                    <a:pt x="1909572" y="850391"/>
                  </a:lnTo>
                  <a:lnTo>
                    <a:pt x="1909572" y="0"/>
                  </a:lnTo>
                  <a:close/>
                </a:path>
              </a:pathLst>
            </a:custGeom>
            <a:solidFill>
              <a:srgbClr val="009DD9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25268" y="1333499"/>
              <a:ext cx="1910080" cy="850900"/>
            </a:xfrm>
            <a:custGeom>
              <a:avLst/>
              <a:gdLst/>
              <a:ahLst/>
              <a:cxnLst/>
              <a:rect l="l" t="t" r="r" b="b"/>
              <a:pathLst>
                <a:path w="1910079" h="850900">
                  <a:moveTo>
                    <a:pt x="0" y="850391"/>
                  </a:moveTo>
                  <a:lnTo>
                    <a:pt x="1909572" y="850391"/>
                  </a:lnTo>
                  <a:lnTo>
                    <a:pt x="1909572" y="0"/>
                  </a:lnTo>
                  <a:lnTo>
                    <a:pt x="0" y="0"/>
                  </a:lnTo>
                  <a:lnTo>
                    <a:pt x="0" y="850391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803135" y="1327403"/>
            <a:ext cx="1923414" cy="862965"/>
            <a:chOff x="6803135" y="1327403"/>
            <a:chExt cx="1923414" cy="862965"/>
          </a:xfrm>
        </p:grpSpPr>
        <p:sp>
          <p:nvSpPr>
            <p:cNvPr id="21" name="object 21"/>
            <p:cNvSpPr/>
            <p:nvPr/>
          </p:nvSpPr>
          <p:spPr>
            <a:xfrm>
              <a:off x="6809231" y="1333499"/>
              <a:ext cx="1911350" cy="850900"/>
            </a:xfrm>
            <a:custGeom>
              <a:avLst/>
              <a:gdLst/>
              <a:ahLst/>
              <a:cxnLst/>
              <a:rect l="l" t="t" r="r" b="b"/>
              <a:pathLst>
                <a:path w="1911350" h="850900">
                  <a:moveTo>
                    <a:pt x="1911096" y="0"/>
                  </a:moveTo>
                  <a:lnTo>
                    <a:pt x="0" y="0"/>
                  </a:lnTo>
                  <a:lnTo>
                    <a:pt x="0" y="850391"/>
                  </a:lnTo>
                  <a:lnTo>
                    <a:pt x="1911096" y="850391"/>
                  </a:lnTo>
                  <a:lnTo>
                    <a:pt x="1911096" y="0"/>
                  </a:lnTo>
                  <a:close/>
                </a:path>
              </a:pathLst>
            </a:custGeom>
            <a:solidFill>
              <a:srgbClr val="0FCF9B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809231" y="1333499"/>
              <a:ext cx="1911350" cy="850900"/>
            </a:xfrm>
            <a:custGeom>
              <a:avLst/>
              <a:gdLst/>
              <a:ahLst/>
              <a:cxnLst/>
              <a:rect l="l" t="t" r="r" b="b"/>
              <a:pathLst>
                <a:path w="1911350" h="850900">
                  <a:moveTo>
                    <a:pt x="0" y="850391"/>
                  </a:moveTo>
                  <a:lnTo>
                    <a:pt x="1911096" y="850391"/>
                  </a:lnTo>
                  <a:lnTo>
                    <a:pt x="1911096" y="0"/>
                  </a:lnTo>
                  <a:lnTo>
                    <a:pt x="0" y="0"/>
                  </a:lnTo>
                  <a:lnTo>
                    <a:pt x="0" y="85039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519172" y="2926079"/>
            <a:ext cx="1922145" cy="862965"/>
            <a:chOff x="2519172" y="2926079"/>
            <a:chExt cx="1922145" cy="862965"/>
          </a:xfrm>
        </p:grpSpPr>
        <p:sp>
          <p:nvSpPr>
            <p:cNvPr id="24" name="object 24"/>
            <p:cNvSpPr/>
            <p:nvPr/>
          </p:nvSpPr>
          <p:spPr>
            <a:xfrm>
              <a:off x="2525268" y="2932175"/>
              <a:ext cx="1910080" cy="850900"/>
            </a:xfrm>
            <a:custGeom>
              <a:avLst/>
              <a:gdLst/>
              <a:ahLst/>
              <a:cxnLst/>
              <a:rect l="l" t="t" r="r" b="b"/>
              <a:pathLst>
                <a:path w="1910079" h="850900">
                  <a:moveTo>
                    <a:pt x="1909572" y="0"/>
                  </a:moveTo>
                  <a:lnTo>
                    <a:pt x="0" y="0"/>
                  </a:lnTo>
                  <a:lnTo>
                    <a:pt x="0" y="850392"/>
                  </a:lnTo>
                  <a:lnTo>
                    <a:pt x="1909572" y="850392"/>
                  </a:lnTo>
                  <a:lnTo>
                    <a:pt x="1909572" y="0"/>
                  </a:lnTo>
                  <a:close/>
                </a:path>
              </a:pathLst>
            </a:custGeom>
            <a:solidFill>
              <a:srgbClr val="A4C24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25268" y="2932175"/>
              <a:ext cx="1910080" cy="850900"/>
            </a:xfrm>
            <a:custGeom>
              <a:avLst/>
              <a:gdLst/>
              <a:ahLst/>
              <a:cxnLst/>
              <a:rect l="l" t="t" r="r" b="b"/>
              <a:pathLst>
                <a:path w="1910079" h="850900">
                  <a:moveTo>
                    <a:pt x="0" y="850392"/>
                  </a:moveTo>
                  <a:lnTo>
                    <a:pt x="1909572" y="850392"/>
                  </a:lnTo>
                  <a:lnTo>
                    <a:pt x="1909572" y="0"/>
                  </a:lnTo>
                  <a:lnTo>
                    <a:pt x="0" y="0"/>
                  </a:lnTo>
                  <a:lnTo>
                    <a:pt x="0" y="850392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6803135" y="2926079"/>
            <a:ext cx="1923414" cy="862965"/>
            <a:chOff x="6803135" y="2926079"/>
            <a:chExt cx="1923414" cy="862965"/>
          </a:xfrm>
        </p:grpSpPr>
        <p:sp>
          <p:nvSpPr>
            <p:cNvPr id="27" name="object 27"/>
            <p:cNvSpPr/>
            <p:nvPr/>
          </p:nvSpPr>
          <p:spPr>
            <a:xfrm>
              <a:off x="6809231" y="2932175"/>
              <a:ext cx="1911350" cy="850900"/>
            </a:xfrm>
            <a:custGeom>
              <a:avLst/>
              <a:gdLst/>
              <a:ahLst/>
              <a:cxnLst/>
              <a:rect l="l" t="t" r="r" b="b"/>
              <a:pathLst>
                <a:path w="1911350" h="850900">
                  <a:moveTo>
                    <a:pt x="1911096" y="0"/>
                  </a:moveTo>
                  <a:lnTo>
                    <a:pt x="0" y="0"/>
                  </a:lnTo>
                  <a:lnTo>
                    <a:pt x="0" y="850392"/>
                  </a:lnTo>
                  <a:lnTo>
                    <a:pt x="1911096" y="850392"/>
                  </a:lnTo>
                  <a:lnTo>
                    <a:pt x="1911096" y="0"/>
                  </a:lnTo>
                  <a:close/>
                </a:path>
              </a:pathLst>
            </a:custGeom>
            <a:solidFill>
              <a:srgbClr val="0E6EC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09231" y="2932175"/>
              <a:ext cx="1911350" cy="850900"/>
            </a:xfrm>
            <a:custGeom>
              <a:avLst/>
              <a:gdLst/>
              <a:ahLst/>
              <a:cxnLst/>
              <a:rect l="l" t="t" r="r" b="b"/>
              <a:pathLst>
                <a:path w="1911350" h="850900">
                  <a:moveTo>
                    <a:pt x="0" y="850392"/>
                  </a:moveTo>
                  <a:lnTo>
                    <a:pt x="1911096" y="850392"/>
                  </a:lnTo>
                  <a:lnTo>
                    <a:pt x="1911096" y="0"/>
                  </a:lnTo>
                  <a:lnTo>
                    <a:pt x="0" y="0"/>
                  </a:lnTo>
                  <a:lnTo>
                    <a:pt x="0" y="850392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4724400" y="4885944"/>
            <a:ext cx="1911350" cy="850900"/>
          </a:xfrm>
          <a:custGeom>
            <a:avLst/>
            <a:gdLst/>
            <a:ahLst/>
            <a:cxnLst/>
            <a:rect l="l" t="t" r="r" b="b"/>
            <a:pathLst>
              <a:path w="1911350" h="850900">
                <a:moveTo>
                  <a:pt x="1911096" y="0"/>
                </a:moveTo>
                <a:lnTo>
                  <a:pt x="0" y="0"/>
                </a:lnTo>
                <a:lnTo>
                  <a:pt x="0" y="850391"/>
                </a:lnTo>
                <a:lnTo>
                  <a:pt x="1911096" y="850391"/>
                </a:lnTo>
                <a:lnTo>
                  <a:pt x="1911096" y="0"/>
                </a:lnTo>
                <a:close/>
              </a:path>
            </a:pathLst>
          </a:custGeom>
          <a:solidFill>
            <a:srgbClr val="0E6EC5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724400" y="4885944"/>
            <a:ext cx="1911350" cy="850900"/>
          </a:xfrm>
          <a:prstGeom prst="rect">
            <a:avLst/>
          </a:prstGeom>
          <a:ln w="12192">
            <a:solidFill>
              <a:srgbClr val="6E22BB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629920">
              <a:lnSpc>
                <a:spcPct val="100000"/>
              </a:lnSpc>
              <a:spcBef>
                <a:spcPts val="24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worker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009645" y="1667255"/>
            <a:ext cx="4793615" cy="3845560"/>
            <a:chOff x="3009645" y="1667255"/>
            <a:chExt cx="4793615" cy="3845560"/>
          </a:xfrm>
        </p:grpSpPr>
        <p:sp>
          <p:nvSpPr>
            <p:cNvPr id="32" name="object 32"/>
            <p:cNvSpPr/>
            <p:nvPr/>
          </p:nvSpPr>
          <p:spPr>
            <a:xfrm>
              <a:off x="4434839" y="3351022"/>
              <a:ext cx="788670" cy="1535430"/>
            </a:xfrm>
            <a:custGeom>
              <a:avLst/>
              <a:gdLst/>
              <a:ahLst/>
              <a:cxnLst/>
              <a:rect l="l" t="t" r="r" b="b"/>
              <a:pathLst>
                <a:path w="788670" h="1535429">
                  <a:moveTo>
                    <a:pt x="508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788670" h="1535429">
                  <a:moveTo>
                    <a:pt x="1016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788670" h="1535429">
                  <a:moveTo>
                    <a:pt x="190500" y="0"/>
                  </a:moveTo>
                  <a:lnTo>
                    <a:pt x="139700" y="0"/>
                  </a:lnTo>
                  <a:lnTo>
                    <a:pt x="139700" y="12700"/>
                  </a:lnTo>
                  <a:lnTo>
                    <a:pt x="190500" y="12700"/>
                  </a:lnTo>
                  <a:lnTo>
                    <a:pt x="190500" y="0"/>
                  </a:lnTo>
                  <a:close/>
                </a:path>
                <a:path w="788670" h="1535429">
                  <a:moveTo>
                    <a:pt x="241300" y="0"/>
                  </a:moveTo>
                  <a:lnTo>
                    <a:pt x="228600" y="0"/>
                  </a:lnTo>
                  <a:lnTo>
                    <a:pt x="228600" y="12700"/>
                  </a:lnTo>
                  <a:lnTo>
                    <a:pt x="241300" y="12700"/>
                  </a:lnTo>
                  <a:lnTo>
                    <a:pt x="241300" y="0"/>
                  </a:lnTo>
                  <a:close/>
                </a:path>
                <a:path w="788670" h="1535429">
                  <a:moveTo>
                    <a:pt x="330200" y="0"/>
                  </a:moveTo>
                  <a:lnTo>
                    <a:pt x="279400" y="0"/>
                  </a:lnTo>
                  <a:lnTo>
                    <a:pt x="279400" y="12700"/>
                  </a:lnTo>
                  <a:lnTo>
                    <a:pt x="330200" y="12700"/>
                  </a:lnTo>
                  <a:lnTo>
                    <a:pt x="330200" y="0"/>
                  </a:lnTo>
                  <a:close/>
                </a:path>
                <a:path w="788670" h="1535429">
                  <a:moveTo>
                    <a:pt x="381000" y="0"/>
                  </a:moveTo>
                  <a:lnTo>
                    <a:pt x="368300" y="0"/>
                  </a:lnTo>
                  <a:lnTo>
                    <a:pt x="368300" y="12700"/>
                  </a:lnTo>
                  <a:lnTo>
                    <a:pt x="381000" y="12700"/>
                  </a:lnTo>
                  <a:lnTo>
                    <a:pt x="381000" y="0"/>
                  </a:lnTo>
                  <a:close/>
                </a:path>
                <a:path w="788670" h="1535429">
                  <a:moveTo>
                    <a:pt x="469900" y="0"/>
                  </a:moveTo>
                  <a:lnTo>
                    <a:pt x="419100" y="0"/>
                  </a:lnTo>
                  <a:lnTo>
                    <a:pt x="419100" y="12700"/>
                  </a:lnTo>
                  <a:lnTo>
                    <a:pt x="469900" y="12700"/>
                  </a:lnTo>
                  <a:lnTo>
                    <a:pt x="469900" y="0"/>
                  </a:lnTo>
                  <a:close/>
                </a:path>
                <a:path w="788670" h="1535429">
                  <a:moveTo>
                    <a:pt x="520700" y="0"/>
                  </a:moveTo>
                  <a:lnTo>
                    <a:pt x="508000" y="0"/>
                  </a:lnTo>
                  <a:lnTo>
                    <a:pt x="508000" y="12700"/>
                  </a:lnTo>
                  <a:lnTo>
                    <a:pt x="520700" y="12700"/>
                  </a:lnTo>
                  <a:lnTo>
                    <a:pt x="520700" y="0"/>
                  </a:lnTo>
                  <a:close/>
                </a:path>
                <a:path w="788670" h="1535429">
                  <a:moveTo>
                    <a:pt x="609600" y="0"/>
                  </a:moveTo>
                  <a:lnTo>
                    <a:pt x="558800" y="0"/>
                  </a:lnTo>
                  <a:lnTo>
                    <a:pt x="558800" y="12700"/>
                  </a:lnTo>
                  <a:lnTo>
                    <a:pt x="609600" y="12700"/>
                  </a:lnTo>
                  <a:lnTo>
                    <a:pt x="609600" y="0"/>
                  </a:lnTo>
                  <a:close/>
                </a:path>
                <a:path w="788670" h="1535429">
                  <a:moveTo>
                    <a:pt x="660400" y="0"/>
                  </a:moveTo>
                  <a:lnTo>
                    <a:pt x="647700" y="0"/>
                  </a:lnTo>
                  <a:lnTo>
                    <a:pt x="647700" y="12700"/>
                  </a:lnTo>
                  <a:lnTo>
                    <a:pt x="660400" y="12700"/>
                  </a:lnTo>
                  <a:lnTo>
                    <a:pt x="660400" y="0"/>
                  </a:lnTo>
                  <a:close/>
                </a:path>
                <a:path w="788670" h="1535429">
                  <a:moveTo>
                    <a:pt x="749300" y="0"/>
                  </a:moveTo>
                  <a:lnTo>
                    <a:pt x="698500" y="0"/>
                  </a:lnTo>
                  <a:lnTo>
                    <a:pt x="698500" y="12700"/>
                  </a:lnTo>
                  <a:lnTo>
                    <a:pt x="749300" y="12700"/>
                  </a:lnTo>
                  <a:lnTo>
                    <a:pt x="749300" y="0"/>
                  </a:lnTo>
                  <a:close/>
                </a:path>
                <a:path w="788670" h="1535429">
                  <a:moveTo>
                    <a:pt x="756920" y="43179"/>
                  </a:moveTo>
                  <a:lnTo>
                    <a:pt x="744220" y="43179"/>
                  </a:lnTo>
                  <a:lnTo>
                    <a:pt x="744220" y="55879"/>
                  </a:lnTo>
                  <a:lnTo>
                    <a:pt x="756920" y="55879"/>
                  </a:lnTo>
                  <a:lnTo>
                    <a:pt x="756920" y="43179"/>
                  </a:lnTo>
                  <a:close/>
                </a:path>
                <a:path w="788670" h="1535429">
                  <a:moveTo>
                    <a:pt x="756920" y="93979"/>
                  </a:moveTo>
                  <a:lnTo>
                    <a:pt x="744220" y="93979"/>
                  </a:lnTo>
                  <a:lnTo>
                    <a:pt x="744220" y="144779"/>
                  </a:lnTo>
                  <a:lnTo>
                    <a:pt x="756920" y="144779"/>
                  </a:lnTo>
                  <a:lnTo>
                    <a:pt x="756920" y="93979"/>
                  </a:lnTo>
                  <a:close/>
                </a:path>
                <a:path w="788670" h="1535429">
                  <a:moveTo>
                    <a:pt x="756920" y="182879"/>
                  </a:moveTo>
                  <a:lnTo>
                    <a:pt x="744220" y="182879"/>
                  </a:lnTo>
                  <a:lnTo>
                    <a:pt x="744220" y="195579"/>
                  </a:lnTo>
                  <a:lnTo>
                    <a:pt x="756920" y="195579"/>
                  </a:lnTo>
                  <a:lnTo>
                    <a:pt x="756920" y="182879"/>
                  </a:lnTo>
                  <a:close/>
                </a:path>
                <a:path w="788670" h="1535429">
                  <a:moveTo>
                    <a:pt x="756920" y="233679"/>
                  </a:moveTo>
                  <a:lnTo>
                    <a:pt x="744220" y="233679"/>
                  </a:lnTo>
                  <a:lnTo>
                    <a:pt x="744220" y="284479"/>
                  </a:lnTo>
                  <a:lnTo>
                    <a:pt x="756920" y="284479"/>
                  </a:lnTo>
                  <a:lnTo>
                    <a:pt x="756920" y="233679"/>
                  </a:lnTo>
                  <a:close/>
                </a:path>
                <a:path w="788670" h="1535429">
                  <a:moveTo>
                    <a:pt x="756920" y="322579"/>
                  </a:moveTo>
                  <a:lnTo>
                    <a:pt x="744220" y="322579"/>
                  </a:lnTo>
                  <a:lnTo>
                    <a:pt x="744220" y="335279"/>
                  </a:lnTo>
                  <a:lnTo>
                    <a:pt x="756920" y="335279"/>
                  </a:lnTo>
                  <a:lnTo>
                    <a:pt x="756920" y="322579"/>
                  </a:lnTo>
                  <a:close/>
                </a:path>
                <a:path w="788670" h="1535429">
                  <a:moveTo>
                    <a:pt x="756920" y="373379"/>
                  </a:moveTo>
                  <a:lnTo>
                    <a:pt x="744220" y="373379"/>
                  </a:lnTo>
                  <a:lnTo>
                    <a:pt x="744220" y="424179"/>
                  </a:lnTo>
                  <a:lnTo>
                    <a:pt x="756920" y="424179"/>
                  </a:lnTo>
                  <a:lnTo>
                    <a:pt x="756920" y="373379"/>
                  </a:lnTo>
                  <a:close/>
                </a:path>
                <a:path w="788670" h="1535429">
                  <a:moveTo>
                    <a:pt x="756920" y="462279"/>
                  </a:moveTo>
                  <a:lnTo>
                    <a:pt x="744220" y="462279"/>
                  </a:lnTo>
                  <a:lnTo>
                    <a:pt x="744220" y="474979"/>
                  </a:lnTo>
                  <a:lnTo>
                    <a:pt x="756920" y="474979"/>
                  </a:lnTo>
                  <a:lnTo>
                    <a:pt x="756920" y="462279"/>
                  </a:lnTo>
                  <a:close/>
                </a:path>
                <a:path w="788670" h="1535429">
                  <a:moveTo>
                    <a:pt x="756920" y="513079"/>
                  </a:moveTo>
                  <a:lnTo>
                    <a:pt x="744220" y="513079"/>
                  </a:lnTo>
                  <a:lnTo>
                    <a:pt x="744220" y="563879"/>
                  </a:lnTo>
                  <a:lnTo>
                    <a:pt x="756920" y="563879"/>
                  </a:lnTo>
                  <a:lnTo>
                    <a:pt x="756920" y="513079"/>
                  </a:lnTo>
                  <a:close/>
                </a:path>
                <a:path w="788670" h="1535429">
                  <a:moveTo>
                    <a:pt x="756920" y="601979"/>
                  </a:moveTo>
                  <a:lnTo>
                    <a:pt x="744220" y="601979"/>
                  </a:lnTo>
                  <a:lnTo>
                    <a:pt x="744220" y="614679"/>
                  </a:lnTo>
                  <a:lnTo>
                    <a:pt x="756920" y="614679"/>
                  </a:lnTo>
                  <a:lnTo>
                    <a:pt x="756920" y="601979"/>
                  </a:lnTo>
                  <a:close/>
                </a:path>
                <a:path w="788670" h="1535429">
                  <a:moveTo>
                    <a:pt x="756920" y="652779"/>
                  </a:moveTo>
                  <a:lnTo>
                    <a:pt x="744220" y="652779"/>
                  </a:lnTo>
                  <a:lnTo>
                    <a:pt x="744220" y="703579"/>
                  </a:lnTo>
                  <a:lnTo>
                    <a:pt x="756920" y="703579"/>
                  </a:lnTo>
                  <a:lnTo>
                    <a:pt x="756920" y="652779"/>
                  </a:lnTo>
                  <a:close/>
                </a:path>
                <a:path w="788670" h="1535429">
                  <a:moveTo>
                    <a:pt x="756920" y="741679"/>
                  </a:moveTo>
                  <a:lnTo>
                    <a:pt x="744220" y="741679"/>
                  </a:lnTo>
                  <a:lnTo>
                    <a:pt x="744220" y="754379"/>
                  </a:lnTo>
                  <a:lnTo>
                    <a:pt x="756920" y="754379"/>
                  </a:lnTo>
                  <a:lnTo>
                    <a:pt x="756920" y="741679"/>
                  </a:lnTo>
                  <a:close/>
                </a:path>
                <a:path w="788670" h="1535429">
                  <a:moveTo>
                    <a:pt x="756920" y="792479"/>
                  </a:moveTo>
                  <a:lnTo>
                    <a:pt x="744220" y="792479"/>
                  </a:lnTo>
                  <a:lnTo>
                    <a:pt x="744220" y="843279"/>
                  </a:lnTo>
                  <a:lnTo>
                    <a:pt x="756920" y="843279"/>
                  </a:lnTo>
                  <a:lnTo>
                    <a:pt x="756920" y="792479"/>
                  </a:lnTo>
                  <a:close/>
                </a:path>
                <a:path w="788670" h="1535429">
                  <a:moveTo>
                    <a:pt x="756920" y="881379"/>
                  </a:moveTo>
                  <a:lnTo>
                    <a:pt x="744220" y="881379"/>
                  </a:lnTo>
                  <a:lnTo>
                    <a:pt x="744220" y="894079"/>
                  </a:lnTo>
                  <a:lnTo>
                    <a:pt x="756920" y="894079"/>
                  </a:lnTo>
                  <a:lnTo>
                    <a:pt x="756920" y="881379"/>
                  </a:lnTo>
                  <a:close/>
                </a:path>
                <a:path w="788670" h="1535429">
                  <a:moveTo>
                    <a:pt x="756920" y="932179"/>
                  </a:moveTo>
                  <a:lnTo>
                    <a:pt x="744220" y="932179"/>
                  </a:lnTo>
                  <a:lnTo>
                    <a:pt x="744220" y="982979"/>
                  </a:lnTo>
                  <a:lnTo>
                    <a:pt x="756920" y="982979"/>
                  </a:lnTo>
                  <a:lnTo>
                    <a:pt x="756920" y="932179"/>
                  </a:lnTo>
                  <a:close/>
                </a:path>
                <a:path w="788670" h="1535429">
                  <a:moveTo>
                    <a:pt x="756920" y="1021079"/>
                  </a:moveTo>
                  <a:lnTo>
                    <a:pt x="744220" y="1021079"/>
                  </a:lnTo>
                  <a:lnTo>
                    <a:pt x="744220" y="1033779"/>
                  </a:lnTo>
                  <a:lnTo>
                    <a:pt x="756920" y="1033779"/>
                  </a:lnTo>
                  <a:lnTo>
                    <a:pt x="756920" y="1021079"/>
                  </a:lnTo>
                  <a:close/>
                </a:path>
                <a:path w="788670" h="1535429">
                  <a:moveTo>
                    <a:pt x="756920" y="1071879"/>
                  </a:moveTo>
                  <a:lnTo>
                    <a:pt x="744220" y="1071879"/>
                  </a:lnTo>
                  <a:lnTo>
                    <a:pt x="744220" y="1122679"/>
                  </a:lnTo>
                  <a:lnTo>
                    <a:pt x="756920" y="1122679"/>
                  </a:lnTo>
                  <a:lnTo>
                    <a:pt x="756920" y="1071879"/>
                  </a:lnTo>
                  <a:close/>
                </a:path>
                <a:path w="788670" h="1535429">
                  <a:moveTo>
                    <a:pt x="756920" y="1160779"/>
                  </a:moveTo>
                  <a:lnTo>
                    <a:pt x="744220" y="1160779"/>
                  </a:lnTo>
                  <a:lnTo>
                    <a:pt x="744220" y="1173479"/>
                  </a:lnTo>
                  <a:lnTo>
                    <a:pt x="756920" y="1173479"/>
                  </a:lnTo>
                  <a:lnTo>
                    <a:pt x="756920" y="1160779"/>
                  </a:lnTo>
                  <a:close/>
                </a:path>
                <a:path w="788670" h="1535429">
                  <a:moveTo>
                    <a:pt x="756920" y="1211579"/>
                  </a:moveTo>
                  <a:lnTo>
                    <a:pt x="744220" y="1211579"/>
                  </a:lnTo>
                  <a:lnTo>
                    <a:pt x="744220" y="1262379"/>
                  </a:lnTo>
                  <a:lnTo>
                    <a:pt x="756920" y="1262379"/>
                  </a:lnTo>
                  <a:lnTo>
                    <a:pt x="756920" y="1211579"/>
                  </a:lnTo>
                  <a:close/>
                </a:path>
                <a:path w="788670" h="1535429">
                  <a:moveTo>
                    <a:pt x="756920" y="1300479"/>
                  </a:moveTo>
                  <a:lnTo>
                    <a:pt x="744220" y="1300479"/>
                  </a:lnTo>
                  <a:lnTo>
                    <a:pt x="744220" y="1313179"/>
                  </a:lnTo>
                  <a:lnTo>
                    <a:pt x="756920" y="1313179"/>
                  </a:lnTo>
                  <a:lnTo>
                    <a:pt x="756920" y="1300479"/>
                  </a:lnTo>
                  <a:close/>
                </a:path>
                <a:path w="788670" h="1535429">
                  <a:moveTo>
                    <a:pt x="756920" y="1351279"/>
                  </a:moveTo>
                  <a:lnTo>
                    <a:pt x="744220" y="1351279"/>
                  </a:lnTo>
                  <a:lnTo>
                    <a:pt x="744220" y="1402079"/>
                  </a:lnTo>
                  <a:lnTo>
                    <a:pt x="756920" y="1402079"/>
                  </a:lnTo>
                  <a:lnTo>
                    <a:pt x="756920" y="1351279"/>
                  </a:lnTo>
                  <a:close/>
                </a:path>
                <a:path w="788670" h="1535429">
                  <a:moveTo>
                    <a:pt x="756920" y="1440179"/>
                  </a:moveTo>
                  <a:lnTo>
                    <a:pt x="744220" y="1440179"/>
                  </a:lnTo>
                  <a:lnTo>
                    <a:pt x="744220" y="1452879"/>
                  </a:lnTo>
                  <a:lnTo>
                    <a:pt x="756920" y="1452879"/>
                  </a:lnTo>
                  <a:lnTo>
                    <a:pt x="756920" y="1440179"/>
                  </a:lnTo>
                  <a:close/>
                </a:path>
                <a:path w="788670" h="1535429">
                  <a:moveTo>
                    <a:pt x="788670" y="1458721"/>
                  </a:moveTo>
                  <a:lnTo>
                    <a:pt x="712470" y="1458721"/>
                  </a:lnTo>
                  <a:lnTo>
                    <a:pt x="750570" y="1534921"/>
                  </a:lnTo>
                  <a:lnTo>
                    <a:pt x="788670" y="1458721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51550" y="3333495"/>
              <a:ext cx="756920" cy="1552575"/>
            </a:xfrm>
            <a:custGeom>
              <a:avLst/>
              <a:gdLst/>
              <a:ahLst/>
              <a:cxnLst/>
              <a:rect l="l" t="t" r="r" b="b"/>
              <a:pathLst>
                <a:path w="756920" h="1552575">
                  <a:moveTo>
                    <a:pt x="12700" y="1501647"/>
                  </a:moveTo>
                  <a:lnTo>
                    <a:pt x="0" y="1501647"/>
                  </a:lnTo>
                  <a:lnTo>
                    <a:pt x="0" y="1552447"/>
                  </a:lnTo>
                  <a:lnTo>
                    <a:pt x="12700" y="1552447"/>
                  </a:lnTo>
                  <a:lnTo>
                    <a:pt x="12700" y="1501647"/>
                  </a:lnTo>
                  <a:close/>
                </a:path>
                <a:path w="756920" h="1552575">
                  <a:moveTo>
                    <a:pt x="12700" y="1450847"/>
                  </a:moveTo>
                  <a:lnTo>
                    <a:pt x="0" y="1450847"/>
                  </a:lnTo>
                  <a:lnTo>
                    <a:pt x="0" y="1463547"/>
                  </a:lnTo>
                  <a:lnTo>
                    <a:pt x="12700" y="1463547"/>
                  </a:lnTo>
                  <a:lnTo>
                    <a:pt x="12700" y="1450847"/>
                  </a:lnTo>
                  <a:close/>
                </a:path>
                <a:path w="756920" h="1552575">
                  <a:moveTo>
                    <a:pt x="12700" y="1361947"/>
                  </a:moveTo>
                  <a:lnTo>
                    <a:pt x="0" y="1361947"/>
                  </a:lnTo>
                  <a:lnTo>
                    <a:pt x="0" y="1412747"/>
                  </a:lnTo>
                  <a:lnTo>
                    <a:pt x="12700" y="1412747"/>
                  </a:lnTo>
                  <a:lnTo>
                    <a:pt x="12700" y="1361947"/>
                  </a:lnTo>
                  <a:close/>
                </a:path>
                <a:path w="756920" h="1552575">
                  <a:moveTo>
                    <a:pt x="12700" y="1311147"/>
                  </a:moveTo>
                  <a:lnTo>
                    <a:pt x="0" y="1311147"/>
                  </a:lnTo>
                  <a:lnTo>
                    <a:pt x="0" y="1323847"/>
                  </a:lnTo>
                  <a:lnTo>
                    <a:pt x="12700" y="1323847"/>
                  </a:lnTo>
                  <a:lnTo>
                    <a:pt x="12700" y="1311147"/>
                  </a:lnTo>
                  <a:close/>
                </a:path>
                <a:path w="756920" h="1552575">
                  <a:moveTo>
                    <a:pt x="12700" y="1222247"/>
                  </a:moveTo>
                  <a:lnTo>
                    <a:pt x="0" y="1222247"/>
                  </a:lnTo>
                  <a:lnTo>
                    <a:pt x="0" y="1273047"/>
                  </a:lnTo>
                  <a:lnTo>
                    <a:pt x="12700" y="1273047"/>
                  </a:lnTo>
                  <a:lnTo>
                    <a:pt x="12700" y="1222247"/>
                  </a:lnTo>
                  <a:close/>
                </a:path>
                <a:path w="756920" h="1552575">
                  <a:moveTo>
                    <a:pt x="12700" y="1171447"/>
                  </a:moveTo>
                  <a:lnTo>
                    <a:pt x="0" y="1171447"/>
                  </a:lnTo>
                  <a:lnTo>
                    <a:pt x="0" y="1184147"/>
                  </a:lnTo>
                  <a:lnTo>
                    <a:pt x="12700" y="1184147"/>
                  </a:lnTo>
                  <a:lnTo>
                    <a:pt x="12700" y="1171447"/>
                  </a:lnTo>
                  <a:close/>
                </a:path>
                <a:path w="756920" h="1552575">
                  <a:moveTo>
                    <a:pt x="12700" y="1082547"/>
                  </a:moveTo>
                  <a:lnTo>
                    <a:pt x="0" y="1082547"/>
                  </a:lnTo>
                  <a:lnTo>
                    <a:pt x="0" y="1133347"/>
                  </a:lnTo>
                  <a:lnTo>
                    <a:pt x="12700" y="1133347"/>
                  </a:lnTo>
                  <a:lnTo>
                    <a:pt x="12700" y="1082547"/>
                  </a:lnTo>
                  <a:close/>
                </a:path>
                <a:path w="756920" h="1552575">
                  <a:moveTo>
                    <a:pt x="12700" y="1031747"/>
                  </a:moveTo>
                  <a:lnTo>
                    <a:pt x="0" y="1031747"/>
                  </a:lnTo>
                  <a:lnTo>
                    <a:pt x="0" y="1044447"/>
                  </a:lnTo>
                  <a:lnTo>
                    <a:pt x="12700" y="1044447"/>
                  </a:lnTo>
                  <a:lnTo>
                    <a:pt x="12700" y="1031747"/>
                  </a:lnTo>
                  <a:close/>
                </a:path>
                <a:path w="756920" h="1552575">
                  <a:moveTo>
                    <a:pt x="12700" y="942847"/>
                  </a:moveTo>
                  <a:lnTo>
                    <a:pt x="0" y="942847"/>
                  </a:lnTo>
                  <a:lnTo>
                    <a:pt x="0" y="993647"/>
                  </a:lnTo>
                  <a:lnTo>
                    <a:pt x="12700" y="993647"/>
                  </a:lnTo>
                  <a:lnTo>
                    <a:pt x="12700" y="942847"/>
                  </a:lnTo>
                  <a:close/>
                </a:path>
                <a:path w="756920" h="1552575">
                  <a:moveTo>
                    <a:pt x="12700" y="892047"/>
                  </a:moveTo>
                  <a:lnTo>
                    <a:pt x="0" y="892047"/>
                  </a:lnTo>
                  <a:lnTo>
                    <a:pt x="0" y="904747"/>
                  </a:lnTo>
                  <a:lnTo>
                    <a:pt x="12700" y="904747"/>
                  </a:lnTo>
                  <a:lnTo>
                    <a:pt x="12700" y="892047"/>
                  </a:lnTo>
                  <a:close/>
                </a:path>
                <a:path w="756920" h="1552575">
                  <a:moveTo>
                    <a:pt x="12700" y="803147"/>
                  </a:moveTo>
                  <a:lnTo>
                    <a:pt x="0" y="803147"/>
                  </a:lnTo>
                  <a:lnTo>
                    <a:pt x="0" y="853947"/>
                  </a:lnTo>
                  <a:lnTo>
                    <a:pt x="12700" y="853947"/>
                  </a:lnTo>
                  <a:lnTo>
                    <a:pt x="12700" y="803147"/>
                  </a:lnTo>
                  <a:close/>
                </a:path>
                <a:path w="756920" h="1552575">
                  <a:moveTo>
                    <a:pt x="12700" y="752347"/>
                  </a:moveTo>
                  <a:lnTo>
                    <a:pt x="0" y="752347"/>
                  </a:lnTo>
                  <a:lnTo>
                    <a:pt x="0" y="765047"/>
                  </a:lnTo>
                  <a:lnTo>
                    <a:pt x="12700" y="765047"/>
                  </a:lnTo>
                  <a:lnTo>
                    <a:pt x="12700" y="752347"/>
                  </a:lnTo>
                  <a:close/>
                </a:path>
                <a:path w="756920" h="1552575">
                  <a:moveTo>
                    <a:pt x="12700" y="663447"/>
                  </a:moveTo>
                  <a:lnTo>
                    <a:pt x="0" y="663447"/>
                  </a:lnTo>
                  <a:lnTo>
                    <a:pt x="0" y="714247"/>
                  </a:lnTo>
                  <a:lnTo>
                    <a:pt x="12700" y="714247"/>
                  </a:lnTo>
                  <a:lnTo>
                    <a:pt x="12700" y="663447"/>
                  </a:lnTo>
                  <a:close/>
                </a:path>
                <a:path w="756920" h="1552575">
                  <a:moveTo>
                    <a:pt x="12700" y="612647"/>
                  </a:moveTo>
                  <a:lnTo>
                    <a:pt x="0" y="612647"/>
                  </a:lnTo>
                  <a:lnTo>
                    <a:pt x="0" y="625347"/>
                  </a:lnTo>
                  <a:lnTo>
                    <a:pt x="12700" y="625347"/>
                  </a:lnTo>
                  <a:lnTo>
                    <a:pt x="12700" y="612647"/>
                  </a:lnTo>
                  <a:close/>
                </a:path>
                <a:path w="756920" h="1552575">
                  <a:moveTo>
                    <a:pt x="12700" y="523747"/>
                  </a:moveTo>
                  <a:lnTo>
                    <a:pt x="0" y="523747"/>
                  </a:lnTo>
                  <a:lnTo>
                    <a:pt x="0" y="574547"/>
                  </a:lnTo>
                  <a:lnTo>
                    <a:pt x="12700" y="574547"/>
                  </a:lnTo>
                  <a:lnTo>
                    <a:pt x="12700" y="523747"/>
                  </a:lnTo>
                  <a:close/>
                </a:path>
                <a:path w="756920" h="1552575">
                  <a:moveTo>
                    <a:pt x="12700" y="472947"/>
                  </a:moveTo>
                  <a:lnTo>
                    <a:pt x="0" y="472947"/>
                  </a:lnTo>
                  <a:lnTo>
                    <a:pt x="0" y="485647"/>
                  </a:lnTo>
                  <a:lnTo>
                    <a:pt x="12700" y="485647"/>
                  </a:lnTo>
                  <a:lnTo>
                    <a:pt x="12700" y="472947"/>
                  </a:lnTo>
                  <a:close/>
                </a:path>
                <a:path w="756920" h="1552575">
                  <a:moveTo>
                    <a:pt x="12700" y="384047"/>
                  </a:moveTo>
                  <a:lnTo>
                    <a:pt x="0" y="384047"/>
                  </a:lnTo>
                  <a:lnTo>
                    <a:pt x="0" y="434847"/>
                  </a:lnTo>
                  <a:lnTo>
                    <a:pt x="12700" y="434847"/>
                  </a:lnTo>
                  <a:lnTo>
                    <a:pt x="12700" y="384047"/>
                  </a:lnTo>
                  <a:close/>
                </a:path>
                <a:path w="756920" h="1552575">
                  <a:moveTo>
                    <a:pt x="12700" y="333247"/>
                  </a:moveTo>
                  <a:lnTo>
                    <a:pt x="0" y="333247"/>
                  </a:lnTo>
                  <a:lnTo>
                    <a:pt x="0" y="345947"/>
                  </a:lnTo>
                  <a:lnTo>
                    <a:pt x="12700" y="345947"/>
                  </a:lnTo>
                  <a:lnTo>
                    <a:pt x="12700" y="333247"/>
                  </a:lnTo>
                  <a:close/>
                </a:path>
                <a:path w="756920" h="1552575">
                  <a:moveTo>
                    <a:pt x="12700" y="244348"/>
                  </a:moveTo>
                  <a:lnTo>
                    <a:pt x="0" y="244348"/>
                  </a:lnTo>
                  <a:lnTo>
                    <a:pt x="0" y="295147"/>
                  </a:lnTo>
                  <a:lnTo>
                    <a:pt x="12700" y="295147"/>
                  </a:lnTo>
                  <a:lnTo>
                    <a:pt x="12700" y="244348"/>
                  </a:lnTo>
                  <a:close/>
                </a:path>
                <a:path w="756920" h="1552575">
                  <a:moveTo>
                    <a:pt x="12700" y="193548"/>
                  </a:moveTo>
                  <a:lnTo>
                    <a:pt x="0" y="193548"/>
                  </a:lnTo>
                  <a:lnTo>
                    <a:pt x="0" y="206248"/>
                  </a:lnTo>
                  <a:lnTo>
                    <a:pt x="12700" y="206248"/>
                  </a:lnTo>
                  <a:lnTo>
                    <a:pt x="12700" y="193548"/>
                  </a:lnTo>
                  <a:close/>
                </a:path>
                <a:path w="756920" h="1552575">
                  <a:moveTo>
                    <a:pt x="12700" y="104648"/>
                  </a:moveTo>
                  <a:lnTo>
                    <a:pt x="0" y="104648"/>
                  </a:lnTo>
                  <a:lnTo>
                    <a:pt x="0" y="155448"/>
                  </a:lnTo>
                  <a:lnTo>
                    <a:pt x="12700" y="155448"/>
                  </a:lnTo>
                  <a:lnTo>
                    <a:pt x="12700" y="104648"/>
                  </a:lnTo>
                  <a:close/>
                </a:path>
                <a:path w="756920" h="1552575">
                  <a:moveTo>
                    <a:pt x="12700" y="53848"/>
                  </a:moveTo>
                  <a:lnTo>
                    <a:pt x="0" y="53848"/>
                  </a:lnTo>
                  <a:lnTo>
                    <a:pt x="0" y="66548"/>
                  </a:lnTo>
                  <a:lnTo>
                    <a:pt x="12700" y="66548"/>
                  </a:lnTo>
                  <a:lnTo>
                    <a:pt x="12700" y="53848"/>
                  </a:lnTo>
                  <a:close/>
                </a:path>
                <a:path w="756920" h="1552575">
                  <a:moveTo>
                    <a:pt x="78866" y="30861"/>
                  </a:moveTo>
                  <a:lnTo>
                    <a:pt x="28066" y="31114"/>
                  </a:lnTo>
                  <a:lnTo>
                    <a:pt x="28194" y="43814"/>
                  </a:lnTo>
                  <a:lnTo>
                    <a:pt x="78994" y="43561"/>
                  </a:lnTo>
                  <a:lnTo>
                    <a:pt x="78866" y="30861"/>
                  </a:lnTo>
                  <a:close/>
                </a:path>
                <a:path w="756920" h="1552575">
                  <a:moveTo>
                    <a:pt x="129666" y="30733"/>
                  </a:moveTo>
                  <a:lnTo>
                    <a:pt x="116966" y="30733"/>
                  </a:lnTo>
                  <a:lnTo>
                    <a:pt x="117094" y="43433"/>
                  </a:lnTo>
                  <a:lnTo>
                    <a:pt x="129794" y="43433"/>
                  </a:lnTo>
                  <a:lnTo>
                    <a:pt x="129666" y="30733"/>
                  </a:lnTo>
                  <a:close/>
                </a:path>
                <a:path w="756920" h="1552575">
                  <a:moveTo>
                    <a:pt x="218566" y="30479"/>
                  </a:moveTo>
                  <a:lnTo>
                    <a:pt x="167766" y="30606"/>
                  </a:lnTo>
                  <a:lnTo>
                    <a:pt x="167894" y="43306"/>
                  </a:lnTo>
                  <a:lnTo>
                    <a:pt x="218694" y="43179"/>
                  </a:lnTo>
                  <a:lnTo>
                    <a:pt x="218566" y="30479"/>
                  </a:lnTo>
                  <a:close/>
                </a:path>
                <a:path w="756920" h="1552575">
                  <a:moveTo>
                    <a:pt x="269366" y="30352"/>
                  </a:moveTo>
                  <a:lnTo>
                    <a:pt x="256666" y="30352"/>
                  </a:lnTo>
                  <a:lnTo>
                    <a:pt x="256794" y="43052"/>
                  </a:lnTo>
                  <a:lnTo>
                    <a:pt x="269494" y="43052"/>
                  </a:lnTo>
                  <a:lnTo>
                    <a:pt x="269366" y="30352"/>
                  </a:lnTo>
                  <a:close/>
                </a:path>
                <a:path w="756920" h="1552575">
                  <a:moveTo>
                    <a:pt x="358266" y="29971"/>
                  </a:moveTo>
                  <a:lnTo>
                    <a:pt x="307466" y="30225"/>
                  </a:lnTo>
                  <a:lnTo>
                    <a:pt x="307594" y="42925"/>
                  </a:lnTo>
                  <a:lnTo>
                    <a:pt x="358394" y="42671"/>
                  </a:lnTo>
                  <a:lnTo>
                    <a:pt x="358266" y="29971"/>
                  </a:lnTo>
                  <a:close/>
                </a:path>
                <a:path w="756920" h="1552575">
                  <a:moveTo>
                    <a:pt x="409066" y="29844"/>
                  </a:moveTo>
                  <a:lnTo>
                    <a:pt x="396366" y="29844"/>
                  </a:lnTo>
                  <a:lnTo>
                    <a:pt x="396494" y="42544"/>
                  </a:lnTo>
                  <a:lnTo>
                    <a:pt x="409194" y="42544"/>
                  </a:lnTo>
                  <a:lnTo>
                    <a:pt x="409066" y="29844"/>
                  </a:lnTo>
                  <a:close/>
                </a:path>
                <a:path w="756920" h="1552575">
                  <a:moveTo>
                    <a:pt x="497967" y="29590"/>
                  </a:moveTo>
                  <a:lnTo>
                    <a:pt x="447166" y="29717"/>
                  </a:lnTo>
                  <a:lnTo>
                    <a:pt x="447294" y="42417"/>
                  </a:lnTo>
                  <a:lnTo>
                    <a:pt x="498094" y="42290"/>
                  </a:lnTo>
                  <a:lnTo>
                    <a:pt x="497967" y="29590"/>
                  </a:lnTo>
                  <a:close/>
                </a:path>
                <a:path w="756920" h="1552575">
                  <a:moveTo>
                    <a:pt x="548767" y="29337"/>
                  </a:moveTo>
                  <a:lnTo>
                    <a:pt x="536067" y="29463"/>
                  </a:lnTo>
                  <a:lnTo>
                    <a:pt x="536194" y="42163"/>
                  </a:lnTo>
                  <a:lnTo>
                    <a:pt x="548894" y="42037"/>
                  </a:lnTo>
                  <a:lnTo>
                    <a:pt x="548767" y="29337"/>
                  </a:lnTo>
                  <a:close/>
                </a:path>
                <a:path w="756920" h="1552575">
                  <a:moveTo>
                    <a:pt x="637667" y="29082"/>
                  </a:moveTo>
                  <a:lnTo>
                    <a:pt x="586867" y="29209"/>
                  </a:lnTo>
                  <a:lnTo>
                    <a:pt x="586994" y="41909"/>
                  </a:lnTo>
                  <a:lnTo>
                    <a:pt x="637794" y="41782"/>
                  </a:lnTo>
                  <a:lnTo>
                    <a:pt x="637667" y="29082"/>
                  </a:lnTo>
                  <a:close/>
                </a:path>
                <a:path w="756920" h="1552575">
                  <a:moveTo>
                    <a:pt x="675131" y="0"/>
                  </a:moveTo>
                  <a:lnTo>
                    <a:pt x="688848" y="75056"/>
                  </a:lnTo>
                  <a:lnTo>
                    <a:pt x="733272" y="41655"/>
                  </a:lnTo>
                  <a:lnTo>
                    <a:pt x="688594" y="41655"/>
                  </a:lnTo>
                  <a:lnTo>
                    <a:pt x="688467" y="28955"/>
                  </a:lnTo>
                  <a:lnTo>
                    <a:pt x="750163" y="28955"/>
                  </a:lnTo>
                  <a:lnTo>
                    <a:pt x="756920" y="23875"/>
                  </a:lnTo>
                  <a:lnTo>
                    <a:pt x="675131" y="0"/>
                  </a:lnTo>
                  <a:close/>
                </a:path>
                <a:path w="756920" h="1552575">
                  <a:moveTo>
                    <a:pt x="680423" y="28955"/>
                  </a:moveTo>
                  <a:lnTo>
                    <a:pt x="675767" y="28955"/>
                  </a:lnTo>
                  <a:lnTo>
                    <a:pt x="675894" y="41655"/>
                  </a:lnTo>
                  <a:lnTo>
                    <a:pt x="682744" y="41655"/>
                  </a:lnTo>
                  <a:lnTo>
                    <a:pt x="680423" y="28955"/>
                  </a:lnTo>
                  <a:close/>
                </a:path>
                <a:path w="756920" h="1552575">
                  <a:moveTo>
                    <a:pt x="750163" y="28955"/>
                  </a:moveTo>
                  <a:lnTo>
                    <a:pt x="688467" y="28955"/>
                  </a:lnTo>
                  <a:lnTo>
                    <a:pt x="688594" y="41655"/>
                  </a:lnTo>
                  <a:lnTo>
                    <a:pt x="733272" y="41655"/>
                  </a:lnTo>
                  <a:lnTo>
                    <a:pt x="750163" y="28955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86172" y="5308091"/>
              <a:ext cx="929640" cy="198120"/>
            </a:xfrm>
            <a:custGeom>
              <a:avLst/>
              <a:gdLst/>
              <a:ahLst/>
              <a:cxnLst/>
              <a:rect l="l" t="t" r="r" b="b"/>
              <a:pathLst>
                <a:path w="929639" h="198120">
                  <a:moveTo>
                    <a:pt x="896619" y="0"/>
                  </a:moveTo>
                  <a:lnTo>
                    <a:pt x="33019" y="0"/>
                  </a:lnTo>
                  <a:lnTo>
                    <a:pt x="20145" y="2587"/>
                  </a:lnTo>
                  <a:lnTo>
                    <a:pt x="9651" y="9652"/>
                  </a:lnTo>
                  <a:lnTo>
                    <a:pt x="2587" y="20145"/>
                  </a:lnTo>
                  <a:lnTo>
                    <a:pt x="0" y="33020"/>
                  </a:lnTo>
                  <a:lnTo>
                    <a:pt x="0" y="165100"/>
                  </a:lnTo>
                  <a:lnTo>
                    <a:pt x="2587" y="177974"/>
                  </a:lnTo>
                  <a:lnTo>
                    <a:pt x="9651" y="188468"/>
                  </a:lnTo>
                  <a:lnTo>
                    <a:pt x="20145" y="195532"/>
                  </a:lnTo>
                  <a:lnTo>
                    <a:pt x="33019" y="198120"/>
                  </a:lnTo>
                  <a:lnTo>
                    <a:pt x="896619" y="198120"/>
                  </a:lnTo>
                  <a:lnTo>
                    <a:pt x="909494" y="195532"/>
                  </a:lnTo>
                  <a:lnTo>
                    <a:pt x="919987" y="188468"/>
                  </a:lnTo>
                  <a:lnTo>
                    <a:pt x="927052" y="177974"/>
                  </a:lnTo>
                  <a:lnTo>
                    <a:pt x="929639" y="165100"/>
                  </a:lnTo>
                  <a:lnTo>
                    <a:pt x="929639" y="33020"/>
                  </a:lnTo>
                  <a:lnTo>
                    <a:pt x="927052" y="20145"/>
                  </a:lnTo>
                  <a:lnTo>
                    <a:pt x="919988" y="9652"/>
                  </a:lnTo>
                  <a:lnTo>
                    <a:pt x="909494" y="2587"/>
                  </a:lnTo>
                  <a:lnTo>
                    <a:pt x="896619" y="0"/>
                  </a:lnTo>
                  <a:close/>
                </a:path>
              </a:pathLst>
            </a:custGeom>
            <a:solidFill>
              <a:srgbClr val="250F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86172" y="5308091"/>
              <a:ext cx="929640" cy="198120"/>
            </a:xfrm>
            <a:custGeom>
              <a:avLst/>
              <a:gdLst/>
              <a:ahLst/>
              <a:cxnLst/>
              <a:rect l="l" t="t" r="r" b="b"/>
              <a:pathLst>
                <a:path w="929639" h="198120">
                  <a:moveTo>
                    <a:pt x="0" y="33020"/>
                  </a:moveTo>
                  <a:lnTo>
                    <a:pt x="2587" y="20145"/>
                  </a:lnTo>
                  <a:lnTo>
                    <a:pt x="9651" y="9652"/>
                  </a:lnTo>
                  <a:lnTo>
                    <a:pt x="20145" y="2587"/>
                  </a:lnTo>
                  <a:lnTo>
                    <a:pt x="33019" y="0"/>
                  </a:lnTo>
                  <a:lnTo>
                    <a:pt x="896619" y="0"/>
                  </a:lnTo>
                  <a:lnTo>
                    <a:pt x="909494" y="2587"/>
                  </a:lnTo>
                  <a:lnTo>
                    <a:pt x="919988" y="9652"/>
                  </a:lnTo>
                  <a:lnTo>
                    <a:pt x="927052" y="20145"/>
                  </a:lnTo>
                  <a:lnTo>
                    <a:pt x="929639" y="33020"/>
                  </a:lnTo>
                  <a:lnTo>
                    <a:pt x="929639" y="165100"/>
                  </a:lnTo>
                  <a:lnTo>
                    <a:pt x="927052" y="177974"/>
                  </a:lnTo>
                  <a:lnTo>
                    <a:pt x="919987" y="188468"/>
                  </a:lnTo>
                  <a:lnTo>
                    <a:pt x="909494" y="195532"/>
                  </a:lnTo>
                  <a:lnTo>
                    <a:pt x="896619" y="198120"/>
                  </a:lnTo>
                  <a:lnTo>
                    <a:pt x="33019" y="198120"/>
                  </a:lnTo>
                  <a:lnTo>
                    <a:pt x="20145" y="195532"/>
                  </a:lnTo>
                  <a:lnTo>
                    <a:pt x="9651" y="188468"/>
                  </a:lnTo>
                  <a:lnTo>
                    <a:pt x="2587" y="177974"/>
                  </a:lnTo>
                  <a:lnTo>
                    <a:pt x="0" y="165100"/>
                  </a:lnTo>
                  <a:lnTo>
                    <a:pt x="0" y="33020"/>
                  </a:lnTo>
                  <a:close/>
                </a:path>
              </a:pathLst>
            </a:custGeom>
            <a:ln w="12192">
              <a:solidFill>
                <a:srgbClr val="F5CC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442716" y="2183891"/>
              <a:ext cx="4360545" cy="748665"/>
            </a:xfrm>
            <a:custGeom>
              <a:avLst/>
              <a:gdLst/>
              <a:ahLst/>
              <a:cxnLst/>
              <a:rect l="l" t="t" r="r" b="b"/>
              <a:pathLst>
                <a:path w="4360545" h="748664">
                  <a:moveTo>
                    <a:pt x="44450" y="647700"/>
                  </a:moveTo>
                  <a:lnTo>
                    <a:pt x="31750" y="647700"/>
                  </a:lnTo>
                  <a:lnTo>
                    <a:pt x="31750" y="660400"/>
                  </a:lnTo>
                  <a:lnTo>
                    <a:pt x="44450" y="660400"/>
                  </a:lnTo>
                  <a:lnTo>
                    <a:pt x="44450" y="647700"/>
                  </a:lnTo>
                  <a:close/>
                </a:path>
                <a:path w="4360545" h="748664">
                  <a:moveTo>
                    <a:pt x="44450" y="558800"/>
                  </a:moveTo>
                  <a:lnTo>
                    <a:pt x="31750" y="558800"/>
                  </a:lnTo>
                  <a:lnTo>
                    <a:pt x="31750" y="609600"/>
                  </a:lnTo>
                  <a:lnTo>
                    <a:pt x="44450" y="609600"/>
                  </a:lnTo>
                  <a:lnTo>
                    <a:pt x="44450" y="558800"/>
                  </a:lnTo>
                  <a:close/>
                </a:path>
                <a:path w="4360545" h="748664">
                  <a:moveTo>
                    <a:pt x="44450" y="508000"/>
                  </a:moveTo>
                  <a:lnTo>
                    <a:pt x="31750" y="508000"/>
                  </a:lnTo>
                  <a:lnTo>
                    <a:pt x="31750" y="520700"/>
                  </a:lnTo>
                  <a:lnTo>
                    <a:pt x="44450" y="520700"/>
                  </a:lnTo>
                  <a:lnTo>
                    <a:pt x="44450" y="508000"/>
                  </a:lnTo>
                  <a:close/>
                </a:path>
                <a:path w="4360545" h="748664">
                  <a:moveTo>
                    <a:pt x="44450" y="419100"/>
                  </a:moveTo>
                  <a:lnTo>
                    <a:pt x="31750" y="419100"/>
                  </a:lnTo>
                  <a:lnTo>
                    <a:pt x="31750" y="469900"/>
                  </a:lnTo>
                  <a:lnTo>
                    <a:pt x="44450" y="469900"/>
                  </a:lnTo>
                  <a:lnTo>
                    <a:pt x="44450" y="419100"/>
                  </a:lnTo>
                  <a:close/>
                </a:path>
                <a:path w="4360545" h="748664">
                  <a:moveTo>
                    <a:pt x="44450" y="368300"/>
                  </a:moveTo>
                  <a:lnTo>
                    <a:pt x="31750" y="368300"/>
                  </a:lnTo>
                  <a:lnTo>
                    <a:pt x="31750" y="381000"/>
                  </a:lnTo>
                  <a:lnTo>
                    <a:pt x="44450" y="381000"/>
                  </a:lnTo>
                  <a:lnTo>
                    <a:pt x="44450" y="368300"/>
                  </a:lnTo>
                  <a:close/>
                </a:path>
                <a:path w="4360545" h="748664">
                  <a:moveTo>
                    <a:pt x="44450" y="279400"/>
                  </a:moveTo>
                  <a:lnTo>
                    <a:pt x="31750" y="279400"/>
                  </a:lnTo>
                  <a:lnTo>
                    <a:pt x="31750" y="330200"/>
                  </a:lnTo>
                  <a:lnTo>
                    <a:pt x="44450" y="330200"/>
                  </a:lnTo>
                  <a:lnTo>
                    <a:pt x="44450" y="279400"/>
                  </a:lnTo>
                  <a:close/>
                </a:path>
                <a:path w="4360545" h="748664">
                  <a:moveTo>
                    <a:pt x="44450" y="228600"/>
                  </a:moveTo>
                  <a:lnTo>
                    <a:pt x="31750" y="228600"/>
                  </a:lnTo>
                  <a:lnTo>
                    <a:pt x="31750" y="241300"/>
                  </a:lnTo>
                  <a:lnTo>
                    <a:pt x="44450" y="241300"/>
                  </a:lnTo>
                  <a:lnTo>
                    <a:pt x="44450" y="228600"/>
                  </a:lnTo>
                  <a:close/>
                </a:path>
                <a:path w="4360545" h="748664">
                  <a:moveTo>
                    <a:pt x="44450" y="139700"/>
                  </a:moveTo>
                  <a:lnTo>
                    <a:pt x="31750" y="139700"/>
                  </a:lnTo>
                  <a:lnTo>
                    <a:pt x="31750" y="190500"/>
                  </a:lnTo>
                  <a:lnTo>
                    <a:pt x="44450" y="190500"/>
                  </a:lnTo>
                  <a:lnTo>
                    <a:pt x="44450" y="139700"/>
                  </a:lnTo>
                  <a:close/>
                </a:path>
                <a:path w="4360545" h="74866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01600"/>
                  </a:lnTo>
                  <a:lnTo>
                    <a:pt x="44450" y="101600"/>
                  </a:lnTo>
                  <a:lnTo>
                    <a:pt x="44450" y="88900"/>
                  </a:lnTo>
                  <a:close/>
                </a:path>
                <a:path w="4360545" h="74866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4360545" h="748664">
                  <a:moveTo>
                    <a:pt x="76200" y="672084"/>
                  </a:moveTo>
                  <a:lnTo>
                    <a:pt x="0" y="672084"/>
                  </a:lnTo>
                  <a:lnTo>
                    <a:pt x="38100" y="748284"/>
                  </a:lnTo>
                  <a:lnTo>
                    <a:pt x="76200" y="672084"/>
                  </a:lnTo>
                  <a:close/>
                </a:path>
                <a:path w="4360545" h="748664">
                  <a:moveTo>
                    <a:pt x="4328414" y="697484"/>
                  </a:moveTo>
                  <a:lnTo>
                    <a:pt x="4315714" y="697484"/>
                  </a:lnTo>
                  <a:lnTo>
                    <a:pt x="4315714" y="748284"/>
                  </a:lnTo>
                  <a:lnTo>
                    <a:pt x="4328414" y="748284"/>
                  </a:lnTo>
                  <a:lnTo>
                    <a:pt x="4328414" y="697484"/>
                  </a:lnTo>
                  <a:close/>
                </a:path>
                <a:path w="4360545" h="748664">
                  <a:moveTo>
                    <a:pt x="4328414" y="646684"/>
                  </a:moveTo>
                  <a:lnTo>
                    <a:pt x="4315714" y="646684"/>
                  </a:lnTo>
                  <a:lnTo>
                    <a:pt x="4315714" y="659384"/>
                  </a:lnTo>
                  <a:lnTo>
                    <a:pt x="4328414" y="659384"/>
                  </a:lnTo>
                  <a:lnTo>
                    <a:pt x="4328414" y="646684"/>
                  </a:lnTo>
                  <a:close/>
                </a:path>
                <a:path w="4360545" h="748664">
                  <a:moveTo>
                    <a:pt x="4328414" y="557784"/>
                  </a:moveTo>
                  <a:lnTo>
                    <a:pt x="4315714" y="557784"/>
                  </a:lnTo>
                  <a:lnTo>
                    <a:pt x="4315714" y="608584"/>
                  </a:lnTo>
                  <a:lnTo>
                    <a:pt x="4328414" y="608584"/>
                  </a:lnTo>
                  <a:lnTo>
                    <a:pt x="4328414" y="557784"/>
                  </a:lnTo>
                  <a:close/>
                </a:path>
                <a:path w="4360545" h="748664">
                  <a:moveTo>
                    <a:pt x="4328414" y="506984"/>
                  </a:moveTo>
                  <a:lnTo>
                    <a:pt x="4315714" y="506984"/>
                  </a:lnTo>
                  <a:lnTo>
                    <a:pt x="4315714" y="519684"/>
                  </a:lnTo>
                  <a:lnTo>
                    <a:pt x="4328414" y="519684"/>
                  </a:lnTo>
                  <a:lnTo>
                    <a:pt x="4328414" y="506984"/>
                  </a:lnTo>
                  <a:close/>
                </a:path>
                <a:path w="4360545" h="748664">
                  <a:moveTo>
                    <a:pt x="4328414" y="418084"/>
                  </a:moveTo>
                  <a:lnTo>
                    <a:pt x="4315714" y="418084"/>
                  </a:lnTo>
                  <a:lnTo>
                    <a:pt x="4315714" y="468884"/>
                  </a:lnTo>
                  <a:lnTo>
                    <a:pt x="4328414" y="468884"/>
                  </a:lnTo>
                  <a:lnTo>
                    <a:pt x="4328414" y="418084"/>
                  </a:lnTo>
                  <a:close/>
                </a:path>
                <a:path w="4360545" h="748664">
                  <a:moveTo>
                    <a:pt x="4328414" y="367284"/>
                  </a:moveTo>
                  <a:lnTo>
                    <a:pt x="4315714" y="367284"/>
                  </a:lnTo>
                  <a:lnTo>
                    <a:pt x="4315714" y="379984"/>
                  </a:lnTo>
                  <a:lnTo>
                    <a:pt x="4328414" y="379984"/>
                  </a:lnTo>
                  <a:lnTo>
                    <a:pt x="4328414" y="367284"/>
                  </a:lnTo>
                  <a:close/>
                </a:path>
                <a:path w="4360545" h="748664">
                  <a:moveTo>
                    <a:pt x="4328414" y="278384"/>
                  </a:moveTo>
                  <a:lnTo>
                    <a:pt x="4315714" y="278384"/>
                  </a:lnTo>
                  <a:lnTo>
                    <a:pt x="4315714" y="329184"/>
                  </a:lnTo>
                  <a:lnTo>
                    <a:pt x="4328414" y="329184"/>
                  </a:lnTo>
                  <a:lnTo>
                    <a:pt x="4328414" y="278384"/>
                  </a:lnTo>
                  <a:close/>
                </a:path>
                <a:path w="4360545" h="748664">
                  <a:moveTo>
                    <a:pt x="4328414" y="227584"/>
                  </a:moveTo>
                  <a:lnTo>
                    <a:pt x="4315714" y="227584"/>
                  </a:lnTo>
                  <a:lnTo>
                    <a:pt x="4315714" y="240284"/>
                  </a:lnTo>
                  <a:lnTo>
                    <a:pt x="4328414" y="240284"/>
                  </a:lnTo>
                  <a:lnTo>
                    <a:pt x="4328414" y="227584"/>
                  </a:lnTo>
                  <a:close/>
                </a:path>
                <a:path w="4360545" h="748664">
                  <a:moveTo>
                    <a:pt x="4328414" y="138684"/>
                  </a:moveTo>
                  <a:lnTo>
                    <a:pt x="4315714" y="138684"/>
                  </a:lnTo>
                  <a:lnTo>
                    <a:pt x="4315714" y="189484"/>
                  </a:lnTo>
                  <a:lnTo>
                    <a:pt x="4328414" y="189484"/>
                  </a:lnTo>
                  <a:lnTo>
                    <a:pt x="4328414" y="138684"/>
                  </a:lnTo>
                  <a:close/>
                </a:path>
                <a:path w="4360545" h="748664">
                  <a:moveTo>
                    <a:pt x="4328414" y="87884"/>
                  </a:moveTo>
                  <a:lnTo>
                    <a:pt x="4315714" y="87884"/>
                  </a:lnTo>
                  <a:lnTo>
                    <a:pt x="4315714" y="100584"/>
                  </a:lnTo>
                  <a:lnTo>
                    <a:pt x="4328414" y="100584"/>
                  </a:lnTo>
                  <a:lnTo>
                    <a:pt x="4328414" y="87884"/>
                  </a:lnTo>
                  <a:close/>
                </a:path>
                <a:path w="4360545" h="748664">
                  <a:moveTo>
                    <a:pt x="4360164" y="76200"/>
                  </a:moveTo>
                  <a:lnTo>
                    <a:pt x="4322064" y="0"/>
                  </a:lnTo>
                  <a:lnTo>
                    <a:pt x="4283964" y="76200"/>
                  </a:lnTo>
                  <a:lnTo>
                    <a:pt x="4360164" y="7620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28187" y="1697735"/>
              <a:ext cx="929640" cy="196850"/>
            </a:xfrm>
            <a:custGeom>
              <a:avLst/>
              <a:gdLst/>
              <a:ahLst/>
              <a:cxnLst/>
              <a:rect l="l" t="t" r="r" b="b"/>
              <a:pathLst>
                <a:path w="929639" h="196850">
                  <a:moveTo>
                    <a:pt x="896874" y="0"/>
                  </a:moveTo>
                  <a:lnTo>
                    <a:pt x="32766" y="0"/>
                  </a:lnTo>
                  <a:lnTo>
                    <a:pt x="20038" y="2583"/>
                  </a:lnTo>
                  <a:lnTo>
                    <a:pt x="9620" y="9620"/>
                  </a:lnTo>
                  <a:lnTo>
                    <a:pt x="2583" y="20038"/>
                  </a:lnTo>
                  <a:lnTo>
                    <a:pt x="0" y="32765"/>
                  </a:lnTo>
                  <a:lnTo>
                    <a:pt x="0" y="163829"/>
                  </a:lnTo>
                  <a:lnTo>
                    <a:pt x="2583" y="176557"/>
                  </a:lnTo>
                  <a:lnTo>
                    <a:pt x="9620" y="186975"/>
                  </a:lnTo>
                  <a:lnTo>
                    <a:pt x="20038" y="194012"/>
                  </a:lnTo>
                  <a:lnTo>
                    <a:pt x="32766" y="196596"/>
                  </a:lnTo>
                  <a:lnTo>
                    <a:pt x="896874" y="196596"/>
                  </a:lnTo>
                  <a:lnTo>
                    <a:pt x="909601" y="194012"/>
                  </a:lnTo>
                  <a:lnTo>
                    <a:pt x="920019" y="186975"/>
                  </a:lnTo>
                  <a:lnTo>
                    <a:pt x="927056" y="176557"/>
                  </a:lnTo>
                  <a:lnTo>
                    <a:pt x="929639" y="163829"/>
                  </a:lnTo>
                  <a:lnTo>
                    <a:pt x="929639" y="32765"/>
                  </a:lnTo>
                  <a:lnTo>
                    <a:pt x="927056" y="20038"/>
                  </a:lnTo>
                  <a:lnTo>
                    <a:pt x="920019" y="9620"/>
                  </a:lnTo>
                  <a:lnTo>
                    <a:pt x="909601" y="2583"/>
                  </a:lnTo>
                  <a:lnTo>
                    <a:pt x="896874" y="0"/>
                  </a:lnTo>
                  <a:close/>
                </a:path>
              </a:pathLst>
            </a:custGeom>
            <a:solidFill>
              <a:srgbClr val="0E6E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028187" y="1697735"/>
              <a:ext cx="929640" cy="196850"/>
            </a:xfrm>
            <a:custGeom>
              <a:avLst/>
              <a:gdLst/>
              <a:ahLst/>
              <a:cxnLst/>
              <a:rect l="l" t="t" r="r" b="b"/>
              <a:pathLst>
                <a:path w="929639" h="196850">
                  <a:moveTo>
                    <a:pt x="0" y="32765"/>
                  </a:moveTo>
                  <a:lnTo>
                    <a:pt x="2583" y="20038"/>
                  </a:lnTo>
                  <a:lnTo>
                    <a:pt x="9620" y="9620"/>
                  </a:lnTo>
                  <a:lnTo>
                    <a:pt x="20038" y="2583"/>
                  </a:lnTo>
                  <a:lnTo>
                    <a:pt x="32766" y="0"/>
                  </a:lnTo>
                  <a:lnTo>
                    <a:pt x="896874" y="0"/>
                  </a:lnTo>
                  <a:lnTo>
                    <a:pt x="909601" y="2583"/>
                  </a:lnTo>
                  <a:lnTo>
                    <a:pt x="920019" y="9620"/>
                  </a:lnTo>
                  <a:lnTo>
                    <a:pt x="927056" y="20038"/>
                  </a:lnTo>
                  <a:lnTo>
                    <a:pt x="929639" y="32765"/>
                  </a:lnTo>
                  <a:lnTo>
                    <a:pt x="929639" y="163829"/>
                  </a:lnTo>
                  <a:lnTo>
                    <a:pt x="927056" y="176557"/>
                  </a:lnTo>
                  <a:lnTo>
                    <a:pt x="920019" y="186975"/>
                  </a:lnTo>
                  <a:lnTo>
                    <a:pt x="909601" y="194012"/>
                  </a:lnTo>
                  <a:lnTo>
                    <a:pt x="896874" y="196596"/>
                  </a:lnTo>
                  <a:lnTo>
                    <a:pt x="32766" y="196596"/>
                  </a:lnTo>
                  <a:lnTo>
                    <a:pt x="20038" y="194012"/>
                  </a:lnTo>
                  <a:lnTo>
                    <a:pt x="9620" y="186975"/>
                  </a:lnTo>
                  <a:lnTo>
                    <a:pt x="2583" y="176557"/>
                  </a:lnTo>
                  <a:lnTo>
                    <a:pt x="0" y="163829"/>
                  </a:lnTo>
                  <a:lnTo>
                    <a:pt x="0" y="32765"/>
                  </a:lnTo>
                  <a:close/>
                </a:path>
              </a:pathLst>
            </a:custGeom>
            <a:ln w="12191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28187" y="1667255"/>
              <a:ext cx="257556" cy="25755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015995" y="3325367"/>
              <a:ext cx="928369" cy="198120"/>
            </a:xfrm>
            <a:custGeom>
              <a:avLst/>
              <a:gdLst/>
              <a:ahLst/>
              <a:cxnLst/>
              <a:rect l="l" t="t" r="r" b="b"/>
              <a:pathLst>
                <a:path w="928370" h="198120">
                  <a:moveTo>
                    <a:pt x="895095" y="0"/>
                  </a:moveTo>
                  <a:lnTo>
                    <a:pt x="33020" y="0"/>
                  </a:lnTo>
                  <a:lnTo>
                    <a:pt x="20145" y="2587"/>
                  </a:lnTo>
                  <a:lnTo>
                    <a:pt x="9652" y="9651"/>
                  </a:lnTo>
                  <a:lnTo>
                    <a:pt x="2587" y="20145"/>
                  </a:lnTo>
                  <a:lnTo>
                    <a:pt x="0" y="33020"/>
                  </a:lnTo>
                  <a:lnTo>
                    <a:pt x="0" y="165100"/>
                  </a:lnTo>
                  <a:lnTo>
                    <a:pt x="2587" y="177974"/>
                  </a:lnTo>
                  <a:lnTo>
                    <a:pt x="9651" y="188467"/>
                  </a:lnTo>
                  <a:lnTo>
                    <a:pt x="20145" y="195532"/>
                  </a:lnTo>
                  <a:lnTo>
                    <a:pt x="33020" y="198120"/>
                  </a:lnTo>
                  <a:lnTo>
                    <a:pt x="895095" y="198120"/>
                  </a:lnTo>
                  <a:lnTo>
                    <a:pt x="907970" y="195532"/>
                  </a:lnTo>
                  <a:lnTo>
                    <a:pt x="918463" y="188468"/>
                  </a:lnTo>
                  <a:lnTo>
                    <a:pt x="925528" y="177974"/>
                  </a:lnTo>
                  <a:lnTo>
                    <a:pt x="928116" y="165100"/>
                  </a:lnTo>
                  <a:lnTo>
                    <a:pt x="928116" y="33020"/>
                  </a:lnTo>
                  <a:lnTo>
                    <a:pt x="925528" y="20145"/>
                  </a:lnTo>
                  <a:lnTo>
                    <a:pt x="918464" y="9652"/>
                  </a:lnTo>
                  <a:lnTo>
                    <a:pt x="907970" y="2587"/>
                  </a:lnTo>
                  <a:lnTo>
                    <a:pt x="895095" y="0"/>
                  </a:lnTo>
                  <a:close/>
                </a:path>
              </a:pathLst>
            </a:custGeom>
            <a:solidFill>
              <a:srgbClr val="D5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15995" y="3325367"/>
              <a:ext cx="928369" cy="198120"/>
            </a:xfrm>
            <a:custGeom>
              <a:avLst/>
              <a:gdLst/>
              <a:ahLst/>
              <a:cxnLst/>
              <a:rect l="l" t="t" r="r" b="b"/>
              <a:pathLst>
                <a:path w="928370" h="198120">
                  <a:moveTo>
                    <a:pt x="0" y="33020"/>
                  </a:moveTo>
                  <a:lnTo>
                    <a:pt x="2587" y="20145"/>
                  </a:lnTo>
                  <a:lnTo>
                    <a:pt x="9652" y="9651"/>
                  </a:lnTo>
                  <a:lnTo>
                    <a:pt x="20145" y="2587"/>
                  </a:lnTo>
                  <a:lnTo>
                    <a:pt x="33020" y="0"/>
                  </a:lnTo>
                  <a:lnTo>
                    <a:pt x="895095" y="0"/>
                  </a:lnTo>
                  <a:lnTo>
                    <a:pt x="907970" y="2587"/>
                  </a:lnTo>
                  <a:lnTo>
                    <a:pt x="918464" y="9652"/>
                  </a:lnTo>
                  <a:lnTo>
                    <a:pt x="925528" y="20145"/>
                  </a:lnTo>
                  <a:lnTo>
                    <a:pt x="928116" y="33020"/>
                  </a:lnTo>
                  <a:lnTo>
                    <a:pt x="928116" y="165100"/>
                  </a:lnTo>
                  <a:lnTo>
                    <a:pt x="925528" y="177974"/>
                  </a:lnTo>
                  <a:lnTo>
                    <a:pt x="918463" y="188468"/>
                  </a:lnTo>
                  <a:lnTo>
                    <a:pt x="907970" y="195532"/>
                  </a:lnTo>
                  <a:lnTo>
                    <a:pt x="895095" y="198120"/>
                  </a:lnTo>
                  <a:lnTo>
                    <a:pt x="33020" y="198120"/>
                  </a:lnTo>
                  <a:lnTo>
                    <a:pt x="20145" y="195532"/>
                  </a:lnTo>
                  <a:lnTo>
                    <a:pt x="9651" y="188467"/>
                  </a:lnTo>
                  <a:lnTo>
                    <a:pt x="2587" y="177974"/>
                  </a:lnTo>
                  <a:lnTo>
                    <a:pt x="0" y="165100"/>
                  </a:lnTo>
                  <a:lnTo>
                    <a:pt x="0" y="33020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98291" y="3339083"/>
              <a:ext cx="513587" cy="170687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5197094" y="5295138"/>
            <a:ext cx="908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D5F5"/>
                </a:solidFill>
                <a:latin typeface="Arial"/>
                <a:cs typeface="Arial"/>
              </a:rPr>
              <a:t>.NET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65420" y="516661"/>
            <a:ext cx="3994785" cy="298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spc="-150" dirty="0">
                <a:solidFill>
                  <a:srgbClr val="FF33CC"/>
                </a:solidFill>
                <a:latin typeface="Arial"/>
                <a:cs typeface="Arial"/>
              </a:rPr>
              <a:t>voting</a:t>
            </a:r>
            <a:r>
              <a:rPr sz="4400" spc="-175" dirty="0">
                <a:solidFill>
                  <a:srgbClr val="FF33CC"/>
                </a:solidFill>
                <a:latin typeface="Arial"/>
                <a:cs typeface="Arial"/>
              </a:rPr>
              <a:t> </a:t>
            </a:r>
            <a:r>
              <a:rPr sz="4400" spc="-145" dirty="0">
                <a:solidFill>
                  <a:srgbClr val="FF33CC"/>
                </a:solidFill>
                <a:latin typeface="Arial"/>
                <a:cs typeface="Arial"/>
              </a:rPr>
              <a:t>application</a:t>
            </a:r>
            <a:endParaRPr sz="4400">
              <a:latin typeface="Arial"/>
              <a:cs typeface="Arial"/>
            </a:endParaRPr>
          </a:p>
          <a:p>
            <a:pPr marL="1003935" algn="ctr">
              <a:lnSpc>
                <a:spcPct val="100000"/>
              </a:lnSpc>
              <a:spcBef>
                <a:spcPts val="2485"/>
              </a:spcBef>
            </a:pP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result-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1800">
              <a:latin typeface="Arial"/>
              <a:cs typeface="Arial"/>
            </a:endParaRPr>
          </a:p>
          <a:p>
            <a:pPr marL="2381250">
              <a:lnSpc>
                <a:spcPct val="100000"/>
              </a:lnSpc>
              <a:spcBef>
                <a:spcPts val="450"/>
              </a:spcBef>
            </a:pPr>
            <a:r>
              <a:rPr sz="1200" spc="-10" dirty="0">
                <a:solidFill>
                  <a:srgbClr val="FFD5F5"/>
                </a:solidFill>
                <a:latin typeface="Arial"/>
                <a:cs typeface="Arial"/>
              </a:rPr>
              <a:t>NodeJS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Arial"/>
              <a:cs typeface="Arial"/>
            </a:endParaRPr>
          </a:p>
          <a:p>
            <a:pPr marL="1002665" algn="ctr">
              <a:lnSpc>
                <a:spcPct val="100000"/>
              </a:lnSpc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db</a:t>
            </a:r>
            <a:endParaRPr sz="1800">
              <a:latin typeface="Arial"/>
              <a:cs typeface="Arial"/>
            </a:endParaRPr>
          </a:p>
          <a:p>
            <a:pPr marL="2339975">
              <a:lnSpc>
                <a:spcPct val="100000"/>
              </a:lnSpc>
              <a:spcBef>
                <a:spcPts val="600"/>
              </a:spcBef>
            </a:pPr>
            <a:r>
              <a:rPr sz="1200" spc="-10" dirty="0">
                <a:solidFill>
                  <a:srgbClr val="FFD5F5"/>
                </a:solidFill>
                <a:latin typeface="Arial"/>
                <a:cs typeface="Arial"/>
              </a:rPr>
              <a:t>PostgreSQL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84022" y="516661"/>
            <a:ext cx="4655185" cy="2732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spc="-335" dirty="0">
                <a:solidFill>
                  <a:srgbClr val="FF33CC"/>
                </a:solidFill>
                <a:latin typeface="Arial"/>
                <a:cs typeface="Arial"/>
              </a:rPr>
              <a:t>Sample</a:t>
            </a:r>
            <a:r>
              <a:rPr sz="4400" spc="-220" dirty="0">
                <a:solidFill>
                  <a:srgbClr val="FF33CC"/>
                </a:solidFill>
                <a:latin typeface="Arial"/>
                <a:cs typeface="Arial"/>
              </a:rPr>
              <a:t> </a:t>
            </a:r>
            <a:r>
              <a:rPr sz="4400" spc="-155" dirty="0">
                <a:solidFill>
                  <a:srgbClr val="FF33CC"/>
                </a:solidFill>
                <a:latin typeface="Arial"/>
                <a:cs typeface="Arial"/>
              </a:rPr>
              <a:t>application</a:t>
            </a:r>
            <a:r>
              <a:rPr sz="4400" spc="-220" dirty="0">
                <a:solidFill>
                  <a:srgbClr val="FF33CC"/>
                </a:solidFill>
                <a:latin typeface="Arial"/>
                <a:cs typeface="Arial"/>
              </a:rPr>
              <a:t> </a:t>
            </a:r>
            <a:r>
              <a:rPr sz="4400" spc="-320" dirty="0">
                <a:solidFill>
                  <a:srgbClr val="FF33CC"/>
                </a:solidFill>
                <a:latin typeface="Arial"/>
                <a:cs typeface="Arial"/>
              </a:rPr>
              <a:t>–</a:t>
            </a:r>
            <a:endParaRPr sz="4400">
              <a:latin typeface="Arial"/>
              <a:cs typeface="Arial"/>
            </a:endParaRPr>
          </a:p>
          <a:p>
            <a:pPr marL="1335405" algn="ctr">
              <a:lnSpc>
                <a:spcPct val="100000"/>
              </a:lnSpc>
              <a:spcBef>
                <a:spcPts val="2485"/>
              </a:spcBef>
            </a:pP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voting-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1800">
              <a:latin typeface="Arial"/>
              <a:cs typeface="Arial"/>
            </a:endParaRPr>
          </a:p>
          <a:p>
            <a:pPr marL="1363345" algn="ctr">
              <a:lnSpc>
                <a:spcPts val="1370"/>
              </a:lnSpc>
              <a:spcBef>
                <a:spcPts val="450"/>
              </a:spcBef>
            </a:pPr>
            <a:r>
              <a:rPr sz="1200" spc="-10" dirty="0">
                <a:solidFill>
                  <a:srgbClr val="FFD5F5"/>
                </a:solidFill>
                <a:latin typeface="Arial"/>
                <a:cs typeface="Arial"/>
              </a:rPr>
              <a:t>python</a:t>
            </a:r>
            <a:endParaRPr sz="1200">
              <a:latin typeface="Arial"/>
              <a:cs typeface="Arial"/>
            </a:endParaRPr>
          </a:p>
          <a:p>
            <a:pPr marL="1337945" algn="ctr">
              <a:lnSpc>
                <a:spcPts val="2090"/>
              </a:lnSpc>
            </a:pPr>
            <a:r>
              <a:rPr sz="1800" spc="-34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Arial"/>
              <a:cs typeface="Arial"/>
            </a:endParaRPr>
          </a:p>
          <a:p>
            <a:pPr marL="1336040" algn="ctr">
              <a:lnSpc>
                <a:spcPct val="100000"/>
              </a:lnSpc>
              <a:spcBef>
                <a:spcPts val="5"/>
              </a:spcBef>
            </a:pP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in-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DB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269991" y="1691385"/>
            <a:ext cx="3168650" cy="3773804"/>
            <a:chOff x="5269991" y="1691385"/>
            <a:chExt cx="3168650" cy="3773804"/>
          </a:xfrm>
        </p:grpSpPr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69991" y="5349239"/>
              <a:ext cx="268224" cy="11582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274051" y="3314699"/>
              <a:ext cx="1158240" cy="198120"/>
            </a:xfrm>
            <a:custGeom>
              <a:avLst/>
              <a:gdLst/>
              <a:ahLst/>
              <a:cxnLst/>
              <a:rect l="l" t="t" r="r" b="b"/>
              <a:pathLst>
                <a:path w="1158240" h="198120">
                  <a:moveTo>
                    <a:pt x="1125220" y="0"/>
                  </a:moveTo>
                  <a:lnTo>
                    <a:pt x="33020" y="0"/>
                  </a:lnTo>
                  <a:lnTo>
                    <a:pt x="20145" y="2587"/>
                  </a:lnTo>
                  <a:lnTo>
                    <a:pt x="9651" y="9651"/>
                  </a:lnTo>
                  <a:lnTo>
                    <a:pt x="2587" y="20145"/>
                  </a:lnTo>
                  <a:lnTo>
                    <a:pt x="0" y="33020"/>
                  </a:lnTo>
                  <a:lnTo>
                    <a:pt x="0" y="165100"/>
                  </a:lnTo>
                  <a:lnTo>
                    <a:pt x="2587" y="177974"/>
                  </a:lnTo>
                  <a:lnTo>
                    <a:pt x="9651" y="188467"/>
                  </a:lnTo>
                  <a:lnTo>
                    <a:pt x="20145" y="195532"/>
                  </a:lnTo>
                  <a:lnTo>
                    <a:pt x="33020" y="198120"/>
                  </a:lnTo>
                  <a:lnTo>
                    <a:pt x="1125220" y="198120"/>
                  </a:lnTo>
                  <a:lnTo>
                    <a:pt x="1138094" y="195532"/>
                  </a:lnTo>
                  <a:lnTo>
                    <a:pt x="1148588" y="188468"/>
                  </a:lnTo>
                  <a:lnTo>
                    <a:pt x="1155652" y="177974"/>
                  </a:lnTo>
                  <a:lnTo>
                    <a:pt x="1158240" y="165100"/>
                  </a:lnTo>
                  <a:lnTo>
                    <a:pt x="1158240" y="33020"/>
                  </a:lnTo>
                  <a:lnTo>
                    <a:pt x="1155652" y="20145"/>
                  </a:lnTo>
                  <a:lnTo>
                    <a:pt x="1148587" y="9652"/>
                  </a:lnTo>
                  <a:lnTo>
                    <a:pt x="1138094" y="2587"/>
                  </a:lnTo>
                  <a:lnTo>
                    <a:pt x="1125220" y="0"/>
                  </a:lnTo>
                  <a:close/>
                </a:path>
              </a:pathLst>
            </a:custGeom>
            <a:solidFill>
              <a:srgbClr val="250F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274051" y="3314699"/>
              <a:ext cx="1158240" cy="198120"/>
            </a:xfrm>
            <a:custGeom>
              <a:avLst/>
              <a:gdLst/>
              <a:ahLst/>
              <a:cxnLst/>
              <a:rect l="l" t="t" r="r" b="b"/>
              <a:pathLst>
                <a:path w="1158240" h="198120">
                  <a:moveTo>
                    <a:pt x="0" y="33020"/>
                  </a:moveTo>
                  <a:lnTo>
                    <a:pt x="2587" y="20145"/>
                  </a:lnTo>
                  <a:lnTo>
                    <a:pt x="9651" y="9651"/>
                  </a:lnTo>
                  <a:lnTo>
                    <a:pt x="20145" y="2587"/>
                  </a:lnTo>
                  <a:lnTo>
                    <a:pt x="33020" y="0"/>
                  </a:lnTo>
                  <a:lnTo>
                    <a:pt x="1125220" y="0"/>
                  </a:lnTo>
                  <a:lnTo>
                    <a:pt x="1138094" y="2587"/>
                  </a:lnTo>
                  <a:lnTo>
                    <a:pt x="1148587" y="9652"/>
                  </a:lnTo>
                  <a:lnTo>
                    <a:pt x="1155652" y="20145"/>
                  </a:lnTo>
                  <a:lnTo>
                    <a:pt x="1158240" y="33020"/>
                  </a:lnTo>
                  <a:lnTo>
                    <a:pt x="1158240" y="165100"/>
                  </a:lnTo>
                  <a:lnTo>
                    <a:pt x="1155652" y="177974"/>
                  </a:lnTo>
                  <a:lnTo>
                    <a:pt x="1148588" y="188468"/>
                  </a:lnTo>
                  <a:lnTo>
                    <a:pt x="1138094" y="195532"/>
                  </a:lnTo>
                  <a:lnTo>
                    <a:pt x="1125220" y="198120"/>
                  </a:lnTo>
                  <a:lnTo>
                    <a:pt x="33020" y="198120"/>
                  </a:lnTo>
                  <a:lnTo>
                    <a:pt x="20145" y="195532"/>
                  </a:lnTo>
                  <a:lnTo>
                    <a:pt x="9651" y="188467"/>
                  </a:lnTo>
                  <a:lnTo>
                    <a:pt x="2587" y="177974"/>
                  </a:lnTo>
                  <a:lnTo>
                    <a:pt x="0" y="165100"/>
                  </a:lnTo>
                  <a:lnTo>
                    <a:pt x="0" y="33020"/>
                  </a:lnTo>
                  <a:close/>
                </a:path>
              </a:pathLst>
            </a:custGeom>
            <a:ln w="12192">
              <a:solidFill>
                <a:srgbClr val="F5CC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54823" y="3233927"/>
              <a:ext cx="266700" cy="35813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339583" y="1697735"/>
              <a:ext cx="929640" cy="196850"/>
            </a:xfrm>
            <a:custGeom>
              <a:avLst/>
              <a:gdLst/>
              <a:ahLst/>
              <a:cxnLst/>
              <a:rect l="l" t="t" r="r" b="b"/>
              <a:pathLst>
                <a:path w="929640" h="196850">
                  <a:moveTo>
                    <a:pt x="896874" y="0"/>
                  </a:moveTo>
                  <a:lnTo>
                    <a:pt x="32766" y="0"/>
                  </a:lnTo>
                  <a:lnTo>
                    <a:pt x="20038" y="2583"/>
                  </a:lnTo>
                  <a:lnTo>
                    <a:pt x="9620" y="9620"/>
                  </a:lnTo>
                  <a:lnTo>
                    <a:pt x="2583" y="20038"/>
                  </a:lnTo>
                  <a:lnTo>
                    <a:pt x="0" y="32765"/>
                  </a:lnTo>
                  <a:lnTo>
                    <a:pt x="0" y="163829"/>
                  </a:lnTo>
                  <a:lnTo>
                    <a:pt x="2583" y="176557"/>
                  </a:lnTo>
                  <a:lnTo>
                    <a:pt x="9620" y="186975"/>
                  </a:lnTo>
                  <a:lnTo>
                    <a:pt x="20038" y="194012"/>
                  </a:lnTo>
                  <a:lnTo>
                    <a:pt x="32766" y="196596"/>
                  </a:lnTo>
                  <a:lnTo>
                    <a:pt x="896874" y="196596"/>
                  </a:lnTo>
                  <a:lnTo>
                    <a:pt x="909601" y="194012"/>
                  </a:lnTo>
                  <a:lnTo>
                    <a:pt x="920019" y="186975"/>
                  </a:lnTo>
                  <a:lnTo>
                    <a:pt x="927056" y="176557"/>
                  </a:lnTo>
                  <a:lnTo>
                    <a:pt x="929640" y="163829"/>
                  </a:lnTo>
                  <a:lnTo>
                    <a:pt x="929640" y="32765"/>
                  </a:lnTo>
                  <a:lnTo>
                    <a:pt x="927056" y="20038"/>
                  </a:lnTo>
                  <a:lnTo>
                    <a:pt x="920019" y="9620"/>
                  </a:lnTo>
                  <a:lnTo>
                    <a:pt x="909601" y="2583"/>
                  </a:lnTo>
                  <a:lnTo>
                    <a:pt x="896874" y="0"/>
                  </a:lnTo>
                  <a:close/>
                </a:path>
              </a:pathLst>
            </a:custGeom>
            <a:solidFill>
              <a:srgbClr val="FF85D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339583" y="1697735"/>
              <a:ext cx="929640" cy="196850"/>
            </a:xfrm>
            <a:custGeom>
              <a:avLst/>
              <a:gdLst/>
              <a:ahLst/>
              <a:cxnLst/>
              <a:rect l="l" t="t" r="r" b="b"/>
              <a:pathLst>
                <a:path w="929640" h="196850">
                  <a:moveTo>
                    <a:pt x="0" y="32765"/>
                  </a:moveTo>
                  <a:lnTo>
                    <a:pt x="2583" y="20038"/>
                  </a:lnTo>
                  <a:lnTo>
                    <a:pt x="9620" y="9620"/>
                  </a:lnTo>
                  <a:lnTo>
                    <a:pt x="20038" y="2583"/>
                  </a:lnTo>
                  <a:lnTo>
                    <a:pt x="32766" y="0"/>
                  </a:lnTo>
                  <a:lnTo>
                    <a:pt x="896874" y="0"/>
                  </a:lnTo>
                  <a:lnTo>
                    <a:pt x="909601" y="2583"/>
                  </a:lnTo>
                  <a:lnTo>
                    <a:pt x="920019" y="9620"/>
                  </a:lnTo>
                  <a:lnTo>
                    <a:pt x="927056" y="20038"/>
                  </a:lnTo>
                  <a:lnTo>
                    <a:pt x="929640" y="32765"/>
                  </a:lnTo>
                  <a:lnTo>
                    <a:pt x="929640" y="163829"/>
                  </a:lnTo>
                  <a:lnTo>
                    <a:pt x="927056" y="176557"/>
                  </a:lnTo>
                  <a:lnTo>
                    <a:pt x="920019" y="186975"/>
                  </a:lnTo>
                  <a:lnTo>
                    <a:pt x="909601" y="194012"/>
                  </a:lnTo>
                  <a:lnTo>
                    <a:pt x="896874" y="196596"/>
                  </a:lnTo>
                  <a:lnTo>
                    <a:pt x="32766" y="196596"/>
                  </a:lnTo>
                  <a:lnTo>
                    <a:pt x="20038" y="194012"/>
                  </a:lnTo>
                  <a:lnTo>
                    <a:pt x="9620" y="186975"/>
                  </a:lnTo>
                  <a:lnTo>
                    <a:pt x="2583" y="176557"/>
                  </a:lnTo>
                  <a:lnTo>
                    <a:pt x="0" y="163829"/>
                  </a:lnTo>
                  <a:lnTo>
                    <a:pt x="0" y="32765"/>
                  </a:lnTo>
                  <a:close/>
                </a:path>
              </a:pathLst>
            </a:custGeom>
            <a:ln w="12192">
              <a:solidFill>
                <a:srgbClr val="F5CC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3331209" y="1677923"/>
            <a:ext cx="4522470" cy="485140"/>
            <a:chOff x="3331209" y="1677923"/>
            <a:chExt cx="4522470" cy="485140"/>
          </a:xfrm>
        </p:grpSpPr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96327" y="1677923"/>
              <a:ext cx="656844" cy="24688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337559" y="1869947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19">
                  <a:moveTo>
                    <a:pt x="143255" y="0"/>
                  </a:moveTo>
                  <a:lnTo>
                    <a:pt x="97974" y="7303"/>
                  </a:lnTo>
                  <a:lnTo>
                    <a:pt x="58649" y="27639"/>
                  </a:lnTo>
                  <a:lnTo>
                    <a:pt x="27639" y="58649"/>
                  </a:lnTo>
                  <a:lnTo>
                    <a:pt x="7303" y="97974"/>
                  </a:lnTo>
                  <a:lnTo>
                    <a:pt x="0" y="143255"/>
                  </a:lnTo>
                  <a:lnTo>
                    <a:pt x="7303" y="188537"/>
                  </a:lnTo>
                  <a:lnTo>
                    <a:pt x="27639" y="227862"/>
                  </a:lnTo>
                  <a:lnTo>
                    <a:pt x="58649" y="258872"/>
                  </a:lnTo>
                  <a:lnTo>
                    <a:pt x="97974" y="279208"/>
                  </a:lnTo>
                  <a:lnTo>
                    <a:pt x="143255" y="286512"/>
                  </a:lnTo>
                  <a:lnTo>
                    <a:pt x="188537" y="279208"/>
                  </a:lnTo>
                  <a:lnTo>
                    <a:pt x="227862" y="258872"/>
                  </a:lnTo>
                  <a:lnTo>
                    <a:pt x="258872" y="227862"/>
                  </a:lnTo>
                  <a:lnTo>
                    <a:pt x="279208" y="188537"/>
                  </a:lnTo>
                  <a:lnTo>
                    <a:pt x="286512" y="143255"/>
                  </a:lnTo>
                  <a:lnTo>
                    <a:pt x="279208" y="97974"/>
                  </a:lnTo>
                  <a:lnTo>
                    <a:pt x="258872" y="58649"/>
                  </a:lnTo>
                  <a:lnTo>
                    <a:pt x="227862" y="27639"/>
                  </a:lnTo>
                  <a:lnTo>
                    <a:pt x="188537" y="7303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337559" y="1869947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19">
                  <a:moveTo>
                    <a:pt x="0" y="143255"/>
                  </a:moveTo>
                  <a:lnTo>
                    <a:pt x="7303" y="97974"/>
                  </a:lnTo>
                  <a:lnTo>
                    <a:pt x="27639" y="58649"/>
                  </a:lnTo>
                  <a:lnTo>
                    <a:pt x="58649" y="27639"/>
                  </a:lnTo>
                  <a:lnTo>
                    <a:pt x="97974" y="7303"/>
                  </a:lnTo>
                  <a:lnTo>
                    <a:pt x="143255" y="0"/>
                  </a:lnTo>
                  <a:lnTo>
                    <a:pt x="188537" y="7303"/>
                  </a:lnTo>
                  <a:lnTo>
                    <a:pt x="227862" y="27639"/>
                  </a:lnTo>
                  <a:lnTo>
                    <a:pt x="258872" y="58649"/>
                  </a:lnTo>
                  <a:lnTo>
                    <a:pt x="279208" y="97974"/>
                  </a:lnTo>
                  <a:lnTo>
                    <a:pt x="286512" y="143255"/>
                  </a:lnTo>
                  <a:lnTo>
                    <a:pt x="279208" y="188537"/>
                  </a:lnTo>
                  <a:lnTo>
                    <a:pt x="258872" y="227862"/>
                  </a:lnTo>
                  <a:lnTo>
                    <a:pt x="227862" y="258872"/>
                  </a:lnTo>
                  <a:lnTo>
                    <a:pt x="188537" y="279208"/>
                  </a:lnTo>
                  <a:lnTo>
                    <a:pt x="143255" y="286512"/>
                  </a:lnTo>
                  <a:lnTo>
                    <a:pt x="97974" y="279208"/>
                  </a:lnTo>
                  <a:lnTo>
                    <a:pt x="58649" y="258872"/>
                  </a:lnTo>
                  <a:lnTo>
                    <a:pt x="27639" y="227862"/>
                  </a:lnTo>
                  <a:lnTo>
                    <a:pt x="7303" y="188537"/>
                  </a:lnTo>
                  <a:lnTo>
                    <a:pt x="0" y="143255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155447" y="48767"/>
            <a:ext cx="10543540" cy="3604260"/>
            <a:chOff x="155447" y="48767"/>
            <a:chExt cx="10543540" cy="3604260"/>
          </a:xfrm>
        </p:grpSpPr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16295" y="48767"/>
              <a:ext cx="5282184" cy="358597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447" y="86867"/>
              <a:ext cx="5269992" cy="356616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650492" y="1123187"/>
              <a:ext cx="2270760" cy="576580"/>
            </a:xfrm>
            <a:custGeom>
              <a:avLst/>
              <a:gdLst/>
              <a:ahLst/>
              <a:cxnLst/>
              <a:rect l="l" t="t" r="r" b="b"/>
              <a:pathLst>
                <a:path w="2270760" h="576580">
                  <a:moveTo>
                    <a:pt x="2270760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2270760" y="576072"/>
                  </a:lnTo>
                  <a:lnTo>
                    <a:pt x="2270760" y="0"/>
                  </a:lnTo>
                  <a:close/>
                </a:path>
              </a:pathLst>
            </a:custGeom>
            <a:solidFill>
              <a:srgbClr val="EFEF00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650492" y="1123187"/>
              <a:ext cx="2270760" cy="576580"/>
            </a:xfrm>
            <a:custGeom>
              <a:avLst/>
              <a:gdLst/>
              <a:ahLst/>
              <a:cxnLst/>
              <a:rect l="l" t="t" r="r" b="b"/>
              <a:pathLst>
                <a:path w="2270760" h="576580">
                  <a:moveTo>
                    <a:pt x="0" y="576072"/>
                  </a:moveTo>
                  <a:lnTo>
                    <a:pt x="2270760" y="576072"/>
                  </a:lnTo>
                  <a:lnTo>
                    <a:pt x="2270760" y="0"/>
                  </a:lnTo>
                  <a:lnTo>
                    <a:pt x="0" y="0"/>
                  </a:lnTo>
                  <a:lnTo>
                    <a:pt x="0" y="576072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8601456" y="3982720"/>
            <a:ext cx="4603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b="1" spc="-350" dirty="0">
                <a:solidFill>
                  <a:srgbClr val="FFFFFF"/>
                </a:solidFill>
                <a:latin typeface="Arial"/>
                <a:cs typeface="Arial"/>
              </a:rPr>
              <a:t>CATS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696957" y="3982720"/>
            <a:ext cx="55308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b="1" spc="-254" dirty="0">
                <a:solidFill>
                  <a:srgbClr val="FFFFFF"/>
                </a:solidFill>
                <a:latin typeface="Arial"/>
                <a:cs typeface="Arial"/>
              </a:rPr>
              <a:t>DOGS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601456" y="4348251"/>
            <a:ext cx="11620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9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696957" y="4348251"/>
            <a:ext cx="11620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9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8502522" y="3887851"/>
          <a:ext cx="2190750" cy="730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3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CATS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DOGS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D8E4FC-EAD3-3D48-62CE-760B7038C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7" y="381000"/>
            <a:ext cx="1180092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91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EC0C5-41FB-152D-D9D5-70F6B333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02623"/>
            <a:ext cx="10905066" cy="48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69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0CD579-6327-3E45-4516-3A8A4582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33400"/>
            <a:ext cx="11457498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58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BF3EA-2B8C-2A8F-5CB0-712B0FAB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0667"/>
            <a:ext cx="11277600" cy="59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00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2D21D9-1365-DB31-8F28-A9E0387A2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457200"/>
            <a:ext cx="11189089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90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5E0D0D-5E03-24D5-4E86-9751E19E8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85800"/>
            <a:ext cx="112776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34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7C63D4-5CBB-935B-0A99-1777174DC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33400"/>
            <a:ext cx="1049655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97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45AA65-0673-92E4-B4B3-6BD0F5166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33400"/>
            <a:ext cx="10515600" cy="582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2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95BE19-D230-174D-72B2-62FB87AE5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57200"/>
            <a:ext cx="10820400" cy="599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4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8EA437-C9B8-B8A0-BF4A-09189E2C6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69339"/>
            <a:ext cx="10744200" cy="631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59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91F5CD-979B-81A8-049E-174F58086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0072"/>
            <a:ext cx="10919461" cy="661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07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53060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85" dirty="0"/>
              <a:t>Docker</a:t>
            </a:r>
            <a:r>
              <a:rPr spc="-215" dirty="0"/>
              <a:t> </a:t>
            </a:r>
            <a:r>
              <a:rPr spc="-275" dirty="0"/>
              <a:t>compose</a:t>
            </a:r>
            <a:r>
              <a:rPr spc="-210" dirty="0"/>
              <a:t> </a:t>
            </a:r>
            <a:r>
              <a:rPr spc="-125" dirty="0"/>
              <a:t>-</a:t>
            </a:r>
            <a:r>
              <a:rPr spc="-204" dirty="0"/>
              <a:t> </a:t>
            </a:r>
            <a:r>
              <a:rPr spc="-50" dirty="0"/>
              <a:t>build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2400" y="1027098"/>
            <a:ext cx="3912235" cy="5469890"/>
            <a:chOff x="1207008" y="1004303"/>
            <a:chExt cx="3912235" cy="54698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2248" y="1013472"/>
              <a:ext cx="2289048" cy="48157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008" y="1004303"/>
              <a:ext cx="2100072" cy="4876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81684" y="1053084"/>
              <a:ext cx="2174875" cy="368935"/>
            </a:xfrm>
            <a:custGeom>
              <a:avLst/>
              <a:gdLst/>
              <a:ahLst/>
              <a:cxnLst/>
              <a:rect l="l" t="t" r="r" b="b"/>
              <a:pathLst>
                <a:path w="2174875" h="368934">
                  <a:moveTo>
                    <a:pt x="21747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4748" y="36880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2248" y="1365504"/>
              <a:ext cx="3896867" cy="5108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008" y="1356360"/>
              <a:ext cx="2592324" cy="47548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81684" y="1405128"/>
              <a:ext cx="3782695" cy="4996180"/>
            </a:xfrm>
            <a:custGeom>
              <a:avLst/>
              <a:gdLst/>
              <a:ahLst/>
              <a:cxnLst/>
              <a:rect l="l" t="t" r="r" b="b"/>
              <a:pathLst>
                <a:path w="3782695" h="4996180">
                  <a:moveTo>
                    <a:pt x="3782567" y="0"/>
                  </a:moveTo>
                  <a:lnTo>
                    <a:pt x="0" y="0"/>
                  </a:lnTo>
                  <a:lnTo>
                    <a:pt x="0" y="4995672"/>
                  </a:lnTo>
                  <a:lnTo>
                    <a:pt x="3782567" y="4995672"/>
                  </a:lnTo>
                  <a:lnTo>
                    <a:pt x="378256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05180" y="1450021"/>
            <a:ext cx="2288540" cy="1092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redis:</a:t>
            </a:r>
            <a:endParaRPr sz="1400">
              <a:latin typeface="Monaco"/>
              <a:cs typeface="Monaco"/>
            </a:endParaRPr>
          </a:p>
          <a:p>
            <a:pPr marL="405765">
              <a:lnSpc>
                <a:spcPct val="100000"/>
              </a:lnSpc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400" spc="-114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redis</a:t>
            </a:r>
            <a:endParaRPr sz="14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solidFill>
                  <a:srgbClr val="D9D9D9"/>
                </a:solidFill>
                <a:latin typeface="Monaco"/>
                <a:cs typeface="Monaco"/>
              </a:rPr>
              <a:t>db:</a:t>
            </a:r>
            <a:endParaRPr sz="1400">
              <a:latin typeface="Monaco"/>
              <a:cs typeface="Monaco"/>
            </a:endParaRPr>
          </a:p>
          <a:p>
            <a:pPr marL="12700" marR="5080" indent="393065">
              <a:lnSpc>
                <a:spcPct val="100000"/>
              </a:lnSpc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400" spc="-1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postgres:9.4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vote: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8753" y="2516516"/>
            <a:ext cx="1697989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75" dirty="0">
                <a:solidFill>
                  <a:srgbClr val="D9D9D9"/>
                </a:solidFill>
                <a:latin typeface="Monaco"/>
                <a:cs typeface="Monaco"/>
              </a:rPr>
              <a:t>voting-</a:t>
            </a: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app</a:t>
            </a:r>
            <a:endParaRPr sz="14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ports: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5180" y="2943795"/>
            <a:ext cx="1698625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9946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Monaco"/>
                <a:cs typeface="Monaco"/>
              </a:rPr>
              <a:t>-</a:t>
            </a:r>
            <a:r>
              <a:rPr sz="1400" spc="-14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5000:80</a:t>
            </a:r>
            <a:endParaRPr sz="1400">
              <a:latin typeface="Monaco"/>
              <a:cs typeface="Monaco"/>
            </a:endParaRPr>
          </a:p>
          <a:p>
            <a:pPr marL="405765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links:</a:t>
            </a:r>
            <a:endParaRPr sz="1400">
              <a:latin typeface="Monaco"/>
              <a:cs typeface="Monaco"/>
            </a:endParaRPr>
          </a:p>
          <a:p>
            <a:pPr marL="799465">
              <a:lnSpc>
                <a:spcPct val="100000"/>
              </a:lnSpc>
            </a:pPr>
            <a:r>
              <a:rPr sz="1400" dirty="0">
                <a:solidFill>
                  <a:srgbClr val="D9D9D9"/>
                </a:solidFill>
                <a:latin typeface="Monaco"/>
                <a:cs typeface="Monaco"/>
              </a:rPr>
              <a:t>-</a:t>
            </a:r>
            <a:r>
              <a:rPr sz="1400" spc="-14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redis</a:t>
            </a:r>
            <a:endParaRPr sz="14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result: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8753" y="3797235"/>
            <a:ext cx="130492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400" spc="-1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55" dirty="0">
                <a:solidFill>
                  <a:srgbClr val="D9D9D9"/>
                </a:solidFill>
                <a:latin typeface="Monaco"/>
                <a:cs typeface="Monaco"/>
              </a:rPr>
              <a:t>result</a:t>
            </a:r>
            <a:endParaRPr sz="14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ports: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5180" y="4224209"/>
            <a:ext cx="169862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946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D9D9D9"/>
                </a:solidFill>
                <a:latin typeface="Monaco"/>
                <a:cs typeface="Monaco"/>
              </a:rPr>
              <a:t>-</a:t>
            </a:r>
            <a:r>
              <a:rPr sz="1400" spc="-14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5001:80</a:t>
            </a:r>
            <a:endParaRPr sz="1400">
              <a:latin typeface="Monaco"/>
              <a:cs typeface="Monaco"/>
            </a:endParaRPr>
          </a:p>
          <a:p>
            <a:pPr marL="4057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links:</a:t>
            </a:r>
            <a:endParaRPr sz="1400">
              <a:latin typeface="Monaco"/>
              <a:cs typeface="Monaco"/>
            </a:endParaRPr>
          </a:p>
          <a:p>
            <a:pPr marL="799465">
              <a:lnSpc>
                <a:spcPct val="100000"/>
              </a:lnSpc>
            </a:pPr>
            <a:r>
              <a:rPr sz="1400" dirty="0">
                <a:solidFill>
                  <a:srgbClr val="D9D9D9"/>
                </a:solidFill>
                <a:latin typeface="Monaco"/>
                <a:cs typeface="Monaco"/>
              </a:rPr>
              <a:t>-</a:t>
            </a:r>
            <a:r>
              <a:rPr sz="1400" spc="-14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Monaco"/>
                <a:cs typeface="Monaco"/>
              </a:rPr>
              <a:t>db</a:t>
            </a:r>
            <a:endParaRPr sz="14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worker: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8753" y="5077648"/>
            <a:ext cx="13049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400" spc="-1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worker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links: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1946" y="5504419"/>
            <a:ext cx="71437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 indent="-196850">
              <a:lnSpc>
                <a:spcPct val="100000"/>
              </a:lnSpc>
              <a:spcBef>
                <a:spcPts val="100"/>
              </a:spcBef>
              <a:buChar char="-"/>
              <a:tabLst>
                <a:tab pos="209550" algn="l"/>
              </a:tabLst>
            </a:pPr>
            <a:r>
              <a:rPr sz="1400" spc="-25" dirty="0">
                <a:solidFill>
                  <a:srgbClr val="D9D9D9"/>
                </a:solidFill>
                <a:latin typeface="Monaco"/>
                <a:cs typeface="Monaco"/>
              </a:rPr>
              <a:t>db</a:t>
            </a:r>
            <a:endParaRPr sz="1400">
              <a:latin typeface="Monaco"/>
              <a:cs typeface="Monaco"/>
            </a:endParaRPr>
          </a:p>
          <a:p>
            <a:pPr marL="208915" indent="-196850">
              <a:lnSpc>
                <a:spcPct val="100000"/>
              </a:lnSpc>
              <a:spcBef>
                <a:spcPts val="5"/>
              </a:spcBef>
              <a:buChar char="-"/>
              <a:tabLst>
                <a:tab pos="209550" algn="l"/>
              </a:tabLst>
            </a:pP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redis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447032" y="1027098"/>
            <a:ext cx="2306320" cy="490855"/>
            <a:chOff x="5501640" y="1004303"/>
            <a:chExt cx="2306320" cy="49085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6880" y="1013472"/>
              <a:ext cx="2290572" cy="48157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01640" y="1004303"/>
              <a:ext cx="2100071" cy="48769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576316" y="1053084"/>
              <a:ext cx="2176780" cy="368935"/>
            </a:xfrm>
            <a:custGeom>
              <a:avLst/>
              <a:gdLst/>
              <a:ahLst/>
              <a:cxnLst/>
              <a:rect l="l" t="t" r="r" b="b"/>
              <a:pathLst>
                <a:path w="2176779" h="368934">
                  <a:moveTo>
                    <a:pt x="2176272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6272" y="368808"/>
                  </a:lnTo>
                  <a:lnTo>
                    <a:pt x="217627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05180" y="1097291"/>
            <a:ext cx="60928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309110" algn="l"/>
              </a:tabLst>
            </a:pPr>
            <a:r>
              <a:rPr sz="1400" spc="-75" dirty="0">
                <a:solidFill>
                  <a:srgbClr val="D9D9D9"/>
                </a:solidFill>
                <a:latin typeface="Monaco"/>
                <a:cs typeface="Monaco"/>
              </a:rPr>
              <a:t>docker-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compose.yml</a:t>
            </a:r>
            <a:r>
              <a:rPr sz="1400" dirty="0">
                <a:solidFill>
                  <a:srgbClr val="D9D9D9"/>
                </a:solidFill>
                <a:latin typeface="Monaco"/>
                <a:cs typeface="Monaco"/>
              </a:rPr>
              <a:t>	</a:t>
            </a:r>
            <a:r>
              <a:rPr sz="1400" spc="-75" dirty="0">
                <a:solidFill>
                  <a:srgbClr val="D9D9D9"/>
                </a:solidFill>
                <a:latin typeface="Monaco"/>
                <a:cs typeface="Monaco"/>
              </a:rPr>
              <a:t>docker-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compose.yml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447032" y="1379155"/>
            <a:ext cx="3912235" cy="5118100"/>
            <a:chOff x="5501640" y="1356360"/>
            <a:chExt cx="3912235" cy="511810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16880" y="1365504"/>
              <a:ext cx="3896868" cy="51084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1640" y="1356360"/>
              <a:ext cx="2592323" cy="475488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576316" y="1405128"/>
              <a:ext cx="3782695" cy="4996180"/>
            </a:xfrm>
            <a:custGeom>
              <a:avLst/>
              <a:gdLst/>
              <a:ahLst/>
              <a:cxnLst/>
              <a:rect l="l" t="t" r="r" b="b"/>
              <a:pathLst>
                <a:path w="3782695" h="4996180">
                  <a:moveTo>
                    <a:pt x="3782567" y="0"/>
                  </a:moveTo>
                  <a:lnTo>
                    <a:pt x="0" y="0"/>
                  </a:lnTo>
                  <a:lnTo>
                    <a:pt x="0" y="4995672"/>
                  </a:lnTo>
                  <a:lnTo>
                    <a:pt x="3782567" y="4995672"/>
                  </a:lnTo>
                  <a:lnTo>
                    <a:pt x="378256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601718" y="1450021"/>
            <a:ext cx="2288540" cy="1092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redis:</a:t>
            </a:r>
            <a:endParaRPr sz="1400">
              <a:latin typeface="Monaco"/>
              <a:cs typeface="Monaco"/>
            </a:endParaRPr>
          </a:p>
          <a:p>
            <a:pPr marL="405765">
              <a:lnSpc>
                <a:spcPct val="100000"/>
              </a:lnSpc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400" spc="-114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redis</a:t>
            </a:r>
            <a:endParaRPr sz="14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solidFill>
                  <a:srgbClr val="D9D9D9"/>
                </a:solidFill>
                <a:latin typeface="Monaco"/>
                <a:cs typeface="Monaco"/>
              </a:rPr>
              <a:t>db:</a:t>
            </a:r>
            <a:endParaRPr sz="1400">
              <a:latin typeface="Monaco"/>
              <a:cs typeface="Monaco"/>
            </a:endParaRPr>
          </a:p>
          <a:p>
            <a:pPr marL="12700" marR="5080" indent="393065">
              <a:lnSpc>
                <a:spcPct val="100000"/>
              </a:lnSpc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400" spc="-1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postgres:9.4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vote: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994909" y="2516516"/>
            <a:ext cx="130429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build:</a:t>
            </a:r>
            <a:r>
              <a:rPr sz="1400" spc="-1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./vote</a:t>
            </a:r>
            <a:endParaRPr sz="14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ports: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01718" y="2943795"/>
            <a:ext cx="1697989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9883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Monaco"/>
                <a:cs typeface="Monaco"/>
              </a:rPr>
              <a:t>-</a:t>
            </a:r>
            <a:r>
              <a:rPr sz="1400" spc="-14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5000:80</a:t>
            </a:r>
            <a:endParaRPr sz="1400">
              <a:latin typeface="Monaco"/>
              <a:cs typeface="Monaco"/>
            </a:endParaRPr>
          </a:p>
          <a:p>
            <a:pPr marL="405765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links:</a:t>
            </a:r>
            <a:endParaRPr sz="1400">
              <a:latin typeface="Monaco"/>
              <a:cs typeface="Monaco"/>
            </a:endParaRPr>
          </a:p>
          <a:p>
            <a:pPr marL="798830">
              <a:lnSpc>
                <a:spcPct val="100000"/>
              </a:lnSpc>
            </a:pPr>
            <a:r>
              <a:rPr sz="1400" dirty="0">
                <a:solidFill>
                  <a:srgbClr val="D9D9D9"/>
                </a:solidFill>
                <a:latin typeface="Monaco"/>
                <a:cs typeface="Monaco"/>
              </a:rPr>
              <a:t>-</a:t>
            </a:r>
            <a:r>
              <a:rPr sz="1400" spc="-14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redis</a:t>
            </a:r>
            <a:endParaRPr sz="14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result: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94909" y="3797235"/>
            <a:ext cx="150114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build:</a:t>
            </a:r>
            <a:r>
              <a:rPr sz="1400" spc="-1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./result</a:t>
            </a:r>
            <a:endParaRPr sz="14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ports: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01718" y="4224209"/>
            <a:ext cx="1697989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883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D9D9D9"/>
                </a:solidFill>
                <a:latin typeface="Monaco"/>
                <a:cs typeface="Monaco"/>
              </a:rPr>
              <a:t>-</a:t>
            </a:r>
            <a:r>
              <a:rPr sz="1400" spc="-14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5001:80</a:t>
            </a:r>
            <a:endParaRPr sz="1400">
              <a:latin typeface="Monaco"/>
              <a:cs typeface="Monaco"/>
            </a:endParaRPr>
          </a:p>
          <a:p>
            <a:pPr marL="4057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links:</a:t>
            </a:r>
            <a:endParaRPr sz="1400">
              <a:latin typeface="Monaco"/>
              <a:cs typeface="Monaco"/>
            </a:endParaRPr>
          </a:p>
          <a:p>
            <a:pPr marL="798830">
              <a:lnSpc>
                <a:spcPct val="100000"/>
              </a:lnSpc>
            </a:pPr>
            <a:r>
              <a:rPr sz="1400" dirty="0">
                <a:solidFill>
                  <a:srgbClr val="D9D9D9"/>
                </a:solidFill>
                <a:latin typeface="Monaco"/>
                <a:cs typeface="Monaco"/>
              </a:rPr>
              <a:t>-</a:t>
            </a:r>
            <a:r>
              <a:rPr sz="1400" spc="-14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Monaco"/>
                <a:cs typeface="Monaco"/>
              </a:rPr>
              <a:t>db</a:t>
            </a:r>
            <a:endParaRPr sz="14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worker: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94909" y="5077648"/>
            <a:ext cx="15011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build:</a:t>
            </a:r>
            <a:r>
              <a:rPr sz="1400" spc="-1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./worker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links: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88101" y="5504419"/>
            <a:ext cx="71437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 indent="-196850">
              <a:lnSpc>
                <a:spcPct val="100000"/>
              </a:lnSpc>
              <a:spcBef>
                <a:spcPts val="100"/>
              </a:spcBef>
              <a:buChar char="-"/>
              <a:tabLst>
                <a:tab pos="209550" algn="l"/>
              </a:tabLst>
            </a:pPr>
            <a:r>
              <a:rPr sz="1400" spc="-25" dirty="0">
                <a:solidFill>
                  <a:srgbClr val="D9D9D9"/>
                </a:solidFill>
                <a:latin typeface="Monaco"/>
                <a:cs typeface="Monaco"/>
              </a:rPr>
              <a:t>db</a:t>
            </a:r>
            <a:endParaRPr sz="1400">
              <a:latin typeface="Monaco"/>
              <a:cs typeface="Monaco"/>
            </a:endParaRPr>
          </a:p>
          <a:p>
            <a:pPr marL="208915" indent="-196850">
              <a:lnSpc>
                <a:spcPct val="100000"/>
              </a:lnSpc>
              <a:spcBef>
                <a:spcPts val="5"/>
              </a:spcBef>
              <a:buChar char="-"/>
              <a:tabLst>
                <a:tab pos="209550" algn="l"/>
              </a:tabLst>
            </a:pP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redis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22503" y="2514534"/>
            <a:ext cx="7138670" cy="317500"/>
            <a:chOff x="1277111" y="2491739"/>
            <a:chExt cx="7138670" cy="317500"/>
          </a:xfrm>
        </p:grpSpPr>
        <p:sp>
          <p:nvSpPr>
            <p:cNvPr id="35" name="object 35"/>
            <p:cNvSpPr/>
            <p:nvPr/>
          </p:nvSpPr>
          <p:spPr>
            <a:xfrm>
              <a:off x="1281683" y="2496311"/>
              <a:ext cx="7129780" cy="307975"/>
            </a:xfrm>
            <a:custGeom>
              <a:avLst/>
              <a:gdLst/>
              <a:ahLst/>
              <a:cxnLst/>
              <a:rect l="l" t="t" r="r" b="b"/>
              <a:pathLst>
                <a:path w="7129780" h="307975">
                  <a:moveTo>
                    <a:pt x="71292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129272" y="307848"/>
                  </a:lnTo>
                  <a:lnTo>
                    <a:pt x="7129272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81683" y="2496311"/>
              <a:ext cx="7129780" cy="307975"/>
            </a:xfrm>
            <a:custGeom>
              <a:avLst/>
              <a:gdLst/>
              <a:ahLst/>
              <a:cxnLst/>
              <a:rect l="l" t="t" r="r" b="b"/>
              <a:pathLst>
                <a:path w="7129780" h="307975">
                  <a:moveTo>
                    <a:pt x="0" y="307848"/>
                  </a:moveTo>
                  <a:lnTo>
                    <a:pt x="7129272" y="307848"/>
                  </a:lnTo>
                  <a:lnTo>
                    <a:pt x="7129272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222503" y="3765739"/>
            <a:ext cx="7138670" cy="317500"/>
            <a:chOff x="1277111" y="3742944"/>
            <a:chExt cx="7138670" cy="317500"/>
          </a:xfrm>
        </p:grpSpPr>
        <p:sp>
          <p:nvSpPr>
            <p:cNvPr id="38" name="object 38"/>
            <p:cNvSpPr/>
            <p:nvPr/>
          </p:nvSpPr>
          <p:spPr>
            <a:xfrm>
              <a:off x="1281683" y="3747516"/>
              <a:ext cx="7129780" cy="307975"/>
            </a:xfrm>
            <a:custGeom>
              <a:avLst/>
              <a:gdLst/>
              <a:ahLst/>
              <a:cxnLst/>
              <a:rect l="l" t="t" r="r" b="b"/>
              <a:pathLst>
                <a:path w="7129780" h="307975">
                  <a:moveTo>
                    <a:pt x="71292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129272" y="307848"/>
                  </a:lnTo>
                  <a:lnTo>
                    <a:pt x="7129272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81683" y="3747516"/>
              <a:ext cx="7129780" cy="307975"/>
            </a:xfrm>
            <a:custGeom>
              <a:avLst/>
              <a:gdLst/>
              <a:ahLst/>
              <a:cxnLst/>
              <a:rect l="l" t="t" r="r" b="b"/>
              <a:pathLst>
                <a:path w="7129780" h="307975">
                  <a:moveTo>
                    <a:pt x="0" y="307848"/>
                  </a:moveTo>
                  <a:lnTo>
                    <a:pt x="7129272" y="307848"/>
                  </a:lnTo>
                  <a:lnTo>
                    <a:pt x="7129272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222503" y="5120574"/>
            <a:ext cx="7138670" cy="234950"/>
            <a:chOff x="1277111" y="5097779"/>
            <a:chExt cx="7138670" cy="234950"/>
          </a:xfrm>
        </p:grpSpPr>
        <p:sp>
          <p:nvSpPr>
            <p:cNvPr id="41" name="object 41"/>
            <p:cNvSpPr/>
            <p:nvPr/>
          </p:nvSpPr>
          <p:spPr>
            <a:xfrm>
              <a:off x="1281683" y="5102351"/>
              <a:ext cx="7129780" cy="226060"/>
            </a:xfrm>
            <a:custGeom>
              <a:avLst/>
              <a:gdLst/>
              <a:ahLst/>
              <a:cxnLst/>
              <a:rect l="l" t="t" r="r" b="b"/>
              <a:pathLst>
                <a:path w="7129780" h="226060">
                  <a:moveTo>
                    <a:pt x="7129272" y="0"/>
                  </a:moveTo>
                  <a:lnTo>
                    <a:pt x="0" y="0"/>
                  </a:lnTo>
                  <a:lnTo>
                    <a:pt x="0" y="225552"/>
                  </a:lnTo>
                  <a:lnTo>
                    <a:pt x="7129272" y="225552"/>
                  </a:lnTo>
                  <a:lnTo>
                    <a:pt x="7129272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81683" y="5102351"/>
              <a:ext cx="7129780" cy="226060"/>
            </a:xfrm>
            <a:custGeom>
              <a:avLst/>
              <a:gdLst/>
              <a:ahLst/>
              <a:cxnLst/>
              <a:rect l="l" t="t" r="r" b="b"/>
              <a:pathLst>
                <a:path w="7129780" h="226060">
                  <a:moveTo>
                    <a:pt x="0" y="225552"/>
                  </a:moveTo>
                  <a:lnTo>
                    <a:pt x="7129272" y="225552"/>
                  </a:lnTo>
                  <a:lnTo>
                    <a:pt x="7129272" y="0"/>
                  </a:lnTo>
                  <a:lnTo>
                    <a:pt x="0" y="0"/>
                  </a:lnTo>
                  <a:lnTo>
                    <a:pt x="0" y="225552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A6AC2645-967D-D62E-11F7-5104630B26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2270" y="2209800"/>
            <a:ext cx="3756351" cy="218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9BC351-B356-134D-5D1D-689238D76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52" y="643466"/>
            <a:ext cx="1046209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56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7DAEC006-646F-9C62-E91C-D6974423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39270"/>
            <a:ext cx="10896600" cy="619610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3760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85" dirty="0"/>
              <a:t>Docker</a:t>
            </a:r>
            <a:r>
              <a:rPr spc="-220" dirty="0"/>
              <a:t> </a:t>
            </a:r>
            <a:r>
              <a:rPr spc="-285" dirty="0"/>
              <a:t>compose</a:t>
            </a:r>
          </a:p>
        </p:txBody>
      </p:sp>
      <p:sp>
        <p:nvSpPr>
          <p:cNvPr id="3" name="object 3"/>
          <p:cNvSpPr/>
          <p:nvPr/>
        </p:nvSpPr>
        <p:spPr>
          <a:xfrm>
            <a:off x="7196328" y="1985772"/>
            <a:ext cx="1550035" cy="1125220"/>
          </a:xfrm>
          <a:custGeom>
            <a:avLst/>
            <a:gdLst/>
            <a:ahLst/>
            <a:cxnLst/>
            <a:rect l="l" t="t" r="r" b="b"/>
            <a:pathLst>
              <a:path w="1550034" h="1125220">
                <a:moveTo>
                  <a:pt x="1549907" y="0"/>
                </a:moveTo>
                <a:lnTo>
                  <a:pt x="0" y="0"/>
                </a:lnTo>
                <a:lnTo>
                  <a:pt x="0" y="1124712"/>
                </a:lnTo>
                <a:lnTo>
                  <a:pt x="1549907" y="1124712"/>
                </a:lnTo>
                <a:lnTo>
                  <a:pt x="1549907" y="0"/>
                </a:lnTo>
                <a:close/>
              </a:path>
            </a:pathLst>
          </a:custGeom>
          <a:solidFill>
            <a:srgbClr val="009DD9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96328" y="1969007"/>
            <a:ext cx="1550035" cy="1125220"/>
          </a:xfrm>
          <a:prstGeom prst="rect">
            <a:avLst/>
          </a:prstGeom>
          <a:ln w="12192">
            <a:solidFill>
              <a:srgbClr val="9400BB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375"/>
              </a:spcBef>
            </a:pP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voting-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39756" y="1952244"/>
            <a:ext cx="1550035" cy="1125220"/>
          </a:xfrm>
          <a:custGeom>
            <a:avLst/>
            <a:gdLst/>
            <a:ahLst/>
            <a:cxnLst/>
            <a:rect l="l" t="t" r="r" b="b"/>
            <a:pathLst>
              <a:path w="1550034" h="1125220">
                <a:moveTo>
                  <a:pt x="1549907" y="0"/>
                </a:moveTo>
                <a:lnTo>
                  <a:pt x="0" y="0"/>
                </a:lnTo>
                <a:lnTo>
                  <a:pt x="0" y="1124712"/>
                </a:lnTo>
                <a:lnTo>
                  <a:pt x="1549907" y="1124712"/>
                </a:lnTo>
                <a:lnTo>
                  <a:pt x="1549907" y="0"/>
                </a:lnTo>
                <a:close/>
              </a:path>
            </a:pathLst>
          </a:custGeom>
          <a:solidFill>
            <a:srgbClr val="0FCF9B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39756" y="1969007"/>
            <a:ext cx="1550035" cy="1125220"/>
          </a:xfrm>
          <a:prstGeom prst="rect">
            <a:avLst/>
          </a:prstGeom>
          <a:ln w="12192">
            <a:solidFill>
              <a:srgbClr val="BB0048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110"/>
              </a:spcBef>
            </a:pP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result-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89978" y="3578097"/>
            <a:ext cx="1562735" cy="1137920"/>
            <a:chOff x="7189978" y="3578097"/>
            <a:chExt cx="1562735" cy="1137920"/>
          </a:xfrm>
        </p:grpSpPr>
        <p:sp>
          <p:nvSpPr>
            <p:cNvPr id="8" name="object 8"/>
            <p:cNvSpPr/>
            <p:nvPr/>
          </p:nvSpPr>
          <p:spPr>
            <a:xfrm>
              <a:off x="7196328" y="3584447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1549907" y="0"/>
                  </a:moveTo>
                  <a:lnTo>
                    <a:pt x="0" y="0"/>
                  </a:lnTo>
                  <a:lnTo>
                    <a:pt x="0" y="1124712"/>
                  </a:lnTo>
                  <a:lnTo>
                    <a:pt x="1549907" y="1124712"/>
                  </a:lnTo>
                  <a:lnTo>
                    <a:pt x="1549907" y="0"/>
                  </a:lnTo>
                  <a:close/>
                </a:path>
              </a:pathLst>
            </a:custGeom>
            <a:solidFill>
              <a:srgbClr val="A4C24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96328" y="3584447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0" y="1124712"/>
                  </a:moveTo>
                  <a:lnTo>
                    <a:pt x="1549907" y="1124712"/>
                  </a:lnTo>
                  <a:lnTo>
                    <a:pt x="1549907" y="0"/>
                  </a:lnTo>
                  <a:lnTo>
                    <a:pt x="0" y="0"/>
                  </a:lnTo>
                  <a:lnTo>
                    <a:pt x="0" y="1124712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02423" y="3603497"/>
            <a:ext cx="1543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redis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233406" y="3544570"/>
            <a:ext cx="1562735" cy="1137920"/>
            <a:chOff x="10233406" y="3544570"/>
            <a:chExt cx="1562735" cy="1137920"/>
          </a:xfrm>
        </p:grpSpPr>
        <p:sp>
          <p:nvSpPr>
            <p:cNvPr id="12" name="object 12"/>
            <p:cNvSpPr/>
            <p:nvPr/>
          </p:nvSpPr>
          <p:spPr>
            <a:xfrm>
              <a:off x="10239756" y="3550920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1549907" y="0"/>
                  </a:moveTo>
                  <a:lnTo>
                    <a:pt x="0" y="0"/>
                  </a:lnTo>
                  <a:lnTo>
                    <a:pt x="0" y="1124711"/>
                  </a:lnTo>
                  <a:lnTo>
                    <a:pt x="1549907" y="1124711"/>
                  </a:lnTo>
                  <a:lnTo>
                    <a:pt x="1549907" y="0"/>
                  </a:lnTo>
                  <a:close/>
                </a:path>
              </a:pathLst>
            </a:custGeom>
            <a:solidFill>
              <a:srgbClr val="0E6EC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239756" y="3550920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0" y="1124711"/>
                  </a:moveTo>
                  <a:lnTo>
                    <a:pt x="1549907" y="1124711"/>
                  </a:lnTo>
                  <a:lnTo>
                    <a:pt x="1549907" y="0"/>
                  </a:lnTo>
                  <a:lnTo>
                    <a:pt x="0" y="0"/>
                  </a:lnTo>
                  <a:lnTo>
                    <a:pt x="0" y="1124711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243311" y="3569970"/>
            <a:ext cx="1540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db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88323" y="5073396"/>
            <a:ext cx="1551940" cy="1125220"/>
          </a:xfrm>
          <a:custGeom>
            <a:avLst/>
            <a:gdLst/>
            <a:ahLst/>
            <a:cxnLst/>
            <a:rect l="l" t="t" r="r" b="b"/>
            <a:pathLst>
              <a:path w="1551940" h="1125220">
                <a:moveTo>
                  <a:pt x="1551431" y="0"/>
                </a:moveTo>
                <a:lnTo>
                  <a:pt x="0" y="0"/>
                </a:lnTo>
                <a:lnTo>
                  <a:pt x="0" y="1124711"/>
                </a:lnTo>
                <a:lnTo>
                  <a:pt x="1551431" y="1124711"/>
                </a:lnTo>
                <a:lnTo>
                  <a:pt x="1551431" y="0"/>
                </a:lnTo>
                <a:close/>
              </a:path>
            </a:pathLst>
          </a:custGeom>
          <a:solidFill>
            <a:srgbClr val="0E6EC5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688323" y="5073396"/>
            <a:ext cx="1551940" cy="1125220"/>
          </a:xfrm>
          <a:prstGeom prst="rect">
            <a:avLst/>
          </a:prstGeom>
          <a:ln w="12192">
            <a:solidFill>
              <a:srgbClr val="6E22BB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451484">
              <a:lnSpc>
                <a:spcPct val="100000"/>
              </a:lnSpc>
              <a:spcBef>
                <a:spcPts val="25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worker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583423" y="1569013"/>
            <a:ext cx="3749040" cy="4509135"/>
            <a:chOff x="7583423" y="1569013"/>
            <a:chExt cx="3749040" cy="4509135"/>
          </a:xfrm>
        </p:grpSpPr>
        <p:sp>
          <p:nvSpPr>
            <p:cNvPr id="18" name="object 18"/>
            <p:cNvSpPr/>
            <p:nvPr/>
          </p:nvSpPr>
          <p:spPr>
            <a:xfrm>
              <a:off x="7932420" y="3076955"/>
              <a:ext cx="3119755" cy="2002789"/>
            </a:xfrm>
            <a:custGeom>
              <a:avLst/>
              <a:gdLst/>
              <a:ahLst/>
              <a:cxnLst/>
              <a:rect l="l" t="t" r="r" b="b"/>
              <a:pathLst>
                <a:path w="3119754" h="2002789">
                  <a:moveTo>
                    <a:pt x="44450" y="401828"/>
                  </a:moveTo>
                  <a:lnTo>
                    <a:pt x="31750" y="401828"/>
                  </a:lnTo>
                  <a:lnTo>
                    <a:pt x="31750" y="414528"/>
                  </a:lnTo>
                  <a:lnTo>
                    <a:pt x="44450" y="414528"/>
                  </a:lnTo>
                  <a:lnTo>
                    <a:pt x="44450" y="401828"/>
                  </a:lnTo>
                  <a:close/>
                </a:path>
                <a:path w="3119754" h="2002789">
                  <a:moveTo>
                    <a:pt x="44450" y="312928"/>
                  </a:moveTo>
                  <a:lnTo>
                    <a:pt x="31750" y="312928"/>
                  </a:lnTo>
                  <a:lnTo>
                    <a:pt x="31750" y="363728"/>
                  </a:lnTo>
                  <a:lnTo>
                    <a:pt x="44450" y="363728"/>
                  </a:lnTo>
                  <a:lnTo>
                    <a:pt x="44450" y="312928"/>
                  </a:lnTo>
                  <a:close/>
                </a:path>
                <a:path w="3119754" h="2002789">
                  <a:moveTo>
                    <a:pt x="44450" y="262128"/>
                  </a:moveTo>
                  <a:lnTo>
                    <a:pt x="31750" y="262128"/>
                  </a:lnTo>
                  <a:lnTo>
                    <a:pt x="31750" y="274828"/>
                  </a:lnTo>
                  <a:lnTo>
                    <a:pt x="44450" y="274828"/>
                  </a:lnTo>
                  <a:lnTo>
                    <a:pt x="44450" y="262128"/>
                  </a:lnTo>
                  <a:close/>
                </a:path>
                <a:path w="3119754" h="2002789">
                  <a:moveTo>
                    <a:pt x="44450" y="173228"/>
                  </a:moveTo>
                  <a:lnTo>
                    <a:pt x="31750" y="173228"/>
                  </a:lnTo>
                  <a:lnTo>
                    <a:pt x="31750" y="224028"/>
                  </a:lnTo>
                  <a:lnTo>
                    <a:pt x="44450" y="224028"/>
                  </a:lnTo>
                  <a:lnTo>
                    <a:pt x="44450" y="173228"/>
                  </a:lnTo>
                  <a:close/>
                </a:path>
                <a:path w="3119754" h="2002789">
                  <a:moveTo>
                    <a:pt x="44450" y="122428"/>
                  </a:moveTo>
                  <a:lnTo>
                    <a:pt x="31750" y="122428"/>
                  </a:lnTo>
                  <a:lnTo>
                    <a:pt x="31750" y="135128"/>
                  </a:lnTo>
                  <a:lnTo>
                    <a:pt x="44450" y="135128"/>
                  </a:lnTo>
                  <a:lnTo>
                    <a:pt x="44450" y="122428"/>
                  </a:lnTo>
                  <a:close/>
                </a:path>
                <a:path w="3119754" h="2002789">
                  <a:moveTo>
                    <a:pt x="44450" y="33528"/>
                  </a:moveTo>
                  <a:lnTo>
                    <a:pt x="31750" y="33528"/>
                  </a:lnTo>
                  <a:lnTo>
                    <a:pt x="31750" y="84328"/>
                  </a:lnTo>
                  <a:lnTo>
                    <a:pt x="44450" y="84328"/>
                  </a:lnTo>
                  <a:lnTo>
                    <a:pt x="44450" y="33528"/>
                  </a:lnTo>
                  <a:close/>
                </a:path>
                <a:path w="3119754" h="2002789">
                  <a:moveTo>
                    <a:pt x="76200" y="432435"/>
                  </a:moveTo>
                  <a:lnTo>
                    <a:pt x="0" y="432435"/>
                  </a:lnTo>
                  <a:lnTo>
                    <a:pt x="38100" y="508635"/>
                  </a:lnTo>
                  <a:lnTo>
                    <a:pt x="76200" y="432435"/>
                  </a:lnTo>
                  <a:close/>
                </a:path>
                <a:path w="3119754" h="2002789">
                  <a:moveTo>
                    <a:pt x="122936" y="1656334"/>
                  </a:moveTo>
                  <a:lnTo>
                    <a:pt x="111823" y="1652295"/>
                  </a:lnTo>
                  <a:lnTo>
                    <a:pt x="113398" y="1647952"/>
                  </a:lnTo>
                  <a:lnTo>
                    <a:pt x="122682" y="1622425"/>
                  </a:lnTo>
                  <a:lnTo>
                    <a:pt x="38100" y="1632204"/>
                  </a:lnTo>
                  <a:lnTo>
                    <a:pt x="96647" y="1694053"/>
                  </a:lnTo>
                  <a:lnTo>
                    <a:pt x="107480" y="1664246"/>
                  </a:lnTo>
                  <a:lnTo>
                    <a:pt x="118491" y="1668272"/>
                  </a:lnTo>
                  <a:lnTo>
                    <a:pt x="122936" y="1656334"/>
                  </a:lnTo>
                  <a:close/>
                </a:path>
                <a:path w="3119754" h="2002789">
                  <a:moveTo>
                    <a:pt x="170688" y="1673733"/>
                  </a:moveTo>
                  <a:lnTo>
                    <a:pt x="158750" y="1669288"/>
                  </a:lnTo>
                  <a:lnTo>
                    <a:pt x="154305" y="1681226"/>
                  </a:lnTo>
                  <a:lnTo>
                    <a:pt x="166243" y="1685671"/>
                  </a:lnTo>
                  <a:lnTo>
                    <a:pt x="170688" y="1673733"/>
                  </a:lnTo>
                  <a:close/>
                </a:path>
                <a:path w="3119754" h="2002789">
                  <a:moveTo>
                    <a:pt x="254127" y="1704086"/>
                  </a:moveTo>
                  <a:lnTo>
                    <a:pt x="206375" y="1686687"/>
                  </a:lnTo>
                  <a:lnTo>
                    <a:pt x="202057" y="1698625"/>
                  </a:lnTo>
                  <a:lnTo>
                    <a:pt x="249809" y="1716024"/>
                  </a:lnTo>
                  <a:lnTo>
                    <a:pt x="254127" y="1704086"/>
                  </a:lnTo>
                  <a:close/>
                </a:path>
                <a:path w="3119754" h="2002789">
                  <a:moveTo>
                    <a:pt x="301879" y="1721485"/>
                  </a:moveTo>
                  <a:lnTo>
                    <a:pt x="289941" y="1717167"/>
                  </a:lnTo>
                  <a:lnTo>
                    <a:pt x="285623" y="1729105"/>
                  </a:lnTo>
                  <a:lnTo>
                    <a:pt x="297561" y="1733423"/>
                  </a:lnTo>
                  <a:lnTo>
                    <a:pt x="301879" y="1721485"/>
                  </a:lnTo>
                  <a:close/>
                </a:path>
                <a:path w="3119754" h="2002789">
                  <a:moveTo>
                    <a:pt x="385445" y="1751838"/>
                  </a:moveTo>
                  <a:lnTo>
                    <a:pt x="337693" y="1734439"/>
                  </a:lnTo>
                  <a:lnTo>
                    <a:pt x="333375" y="1746377"/>
                  </a:lnTo>
                  <a:lnTo>
                    <a:pt x="381127" y="1763776"/>
                  </a:lnTo>
                  <a:lnTo>
                    <a:pt x="385445" y="1751838"/>
                  </a:lnTo>
                  <a:close/>
                </a:path>
                <a:path w="3119754" h="2002789">
                  <a:moveTo>
                    <a:pt x="433197" y="1769237"/>
                  </a:moveTo>
                  <a:lnTo>
                    <a:pt x="421259" y="1764919"/>
                  </a:lnTo>
                  <a:lnTo>
                    <a:pt x="416941" y="1776857"/>
                  </a:lnTo>
                  <a:lnTo>
                    <a:pt x="428879" y="1781175"/>
                  </a:lnTo>
                  <a:lnTo>
                    <a:pt x="433197" y="1769237"/>
                  </a:lnTo>
                  <a:close/>
                </a:path>
                <a:path w="3119754" h="2002789">
                  <a:moveTo>
                    <a:pt x="516763" y="1799590"/>
                  </a:moveTo>
                  <a:lnTo>
                    <a:pt x="469011" y="1782318"/>
                  </a:lnTo>
                  <a:lnTo>
                    <a:pt x="464693" y="1794256"/>
                  </a:lnTo>
                  <a:lnTo>
                    <a:pt x="512318" y="1811528"/>
                  </a:lnTo>
                  <a:lnTo>
                    <a:pt x="516763" y="1799590"/>
                  </a:lnTo>
                  <a:close/>
                </a:path>
                <a:path w="3119754" h="2002789">
                  <a:moveTo>
                    <a:pt x="564515" y="1816989"/>
                  </a:moveTo>
                  <a:lnTo>
                    <a:pt x="552577" y="1812671"/>
                  </a:lnTo>
                  <a:lnTo>
                    <a:pt x="548132" y="1824609"/>
                  </a:lnTo>
                  <a:lnTo>
                    <a:pt x="560070" y="1828927"/>
                  </a:lnTo>
                  <a:lnTo>
                    <a:pt x="564515" y="1816989"/>
                  </a:lnTo>
                  <a:close/>
                </a:path>
                <a:path w="3119754" h="2002789">
                  <a:moveTo>
                    <a:pt x="647954" y="1847469"/>
                  </a:moveTo>
                  <a:lnTo>
                    <a:pt x="600202" y="1830070"/>
                  </a:lnTo>
                  <a:lnTo>
                    <a:pt x="595884" y="1842008"/>
                  </a:lnTo>
                  <a:lnTo>
                    <a:pt x="643636" y="1859407"/>
                  </a:lnTo>
                  <a:lnTo>
                    <a:pt x="647954" y="1847469"/>
                  </a:lnTo>
                  <a:close/>
                </a:path>
                <a:path w="3119754" h="2002789">
                  <a:moveTo>
                    <a:pt x="695706" y="1864741"/>
                  </a:moveTo>
                  <a:lnTo>
                    <a:pt x="683768" y="1860423"/>
                  </a:lnTo>
                  <a:lnTo>
                    <a:pt x="679450" y="1872361"/>
                  </a:lnTo>
                  <a:lnTo>
                    <a:pt x="691388" y="1876679"/>
                  </a:lnTo>
                  <a:lnTo>
                    <a:pt x="695706" y="1864741"/>
                  </a:lnTo>
                  <a:close/>
                </a:path>
                <a:path w="3119754" h="2002789">
                  <a:moveTo>
                    <a:pt x="779272" y="1895221"/>
                  </a:moveTo>
                  <a:lnTo>
                    <a:pt x="731520" y="1877822"/>
                  </a:lnTo>
                  <a:lnTo>
                    <a:pt x="727202" y="1889760"/>
                  </a:lnTo>
                  <a:lnTo>
                    <a:pt x="774954" y="1907159"/>
                  </a:lnTo>
                  <a:lnTo>
                    <a:pt x="779272" y="1895221"/>
                  </a:lnTo>
                  <a:close/>
                </a:path>
                <a:path w="3119754" h="2002789">
                  <a:moveTo>
                    <a:pt x="827024" y="1912620"/>
                  </a:moveTo>
                  <a:lnTo>
                    <a:pt x="815086" y="1908175"/>
                  </a:lnTo>
                  <a:lnTo>
                    <a:pt x="810768" y="1920113"/>
                  </a:lnTo>
                  <a:lnTo>
                    <a:pt x="822706" y="1924558"/>
                  </a:lnTo>
                  <a:lnTo>
                    <a:pt x="827024" y="1912620"/>
                  </a:lnTo>
                  <a:close/>
                </a:path>
                <a:path w="3119754" h="2002789">
                  <a:moveTo>
                    <a:pt x="910590" y="1942973"/>
                  </a:moveTo>
                  <a:lnTo>
                    <a:pt x="862838" y="1925574"/>
                  </a:lnTo>
                  <a:lnTo>
                    <a:pt x="858520" y="1937512"/>
                  </a:lnTo>
                  <a:lnTo>
                    <a:pt x="906145" y="1954911"/>
                  </a:lnTo>
                  <a:lnTo>
                    <a:pt x="910590" y="1942973"/>
                  </a:lnTo>
                  <a:close/>
                </a:path>
                <a:path w="3119754" h="2002789">
                  <a:moveTo>
                    <a:pt x="958215" y="1960372"/>
                  </a:moveTo>
                  <a:lnTo>
                    <a:pt x="946404" y="1956054"/>
                  </a:lnTo>
                  <a:lnTo>
                    <a:pt x="941959" y="1967992"/>
                  </a:lnTo>
                  <a:lnTo>
                    <a:pt x="953897" y="1972310"/>
                  </a:lnTo>
                  <a:lnTo>
                    <a:pt x="958215" y="1960372"/>
                  </a:lnTo>
                  <a:close/>
                </a:path>
                <a:path w="3119754" h="2002789">
                  <a:moveTo>
                    <a:pt x="1041781" y="1990725"/>
                  </a:moveTo>
                  <a:lnTo>
                    <a:pt x="994029" y="1973326"/>
                  </a:lnTo>
                  <a:lnTo>
                    <a:pt x="989711" y="1985264"/>
                  </a:lnTo>
                  <a:lnTo>
                    <a:pt x="1037463" y="2002663"/>
                  </a:lnTo>
                  <a:lnTo>
                    <a:pt x="1041781" y="1990725"/>
                  </a:lnTo>
                  <a:close/>
                </a:path>
                <a:path w="3119754" h="2002789">
                  <a:moveTo>
                    <a:pt x="2220849" y="1982343"/>
                  </a:moveTo>
                  <a:lnTo>
                    <a:pt x="2215642" y="1970659"/>
                  </a:lnTo>
                  <a:lnTo>
                    <a:pt x="2169160" y="1990979"/>
                  </a:lnTo>
                  <a:lnTo>
                    <a:pt x="2174240" y="2002663"/>
                  </a:lnTo>
                  <a:lnTo>
                    <a:pt x="2220849" y="1982343"/>
                  </a:lnTo>
                  <a:close/>
                </a:path>
                <a:path w="3119754" h="2002789">
                  <a:moveTo>
                    <a:pt x="2267331" y="1961896"/>
                  </a:moveTo>
                  <a:lnTo>
                    <a:pt x="2262251" y="1950339"/>
                  </a:lnTo>
                  <a:lnTo>
                    <a:pt x="2250567" y="1955419"/>
                  </a:lnTo>
                  <a:lnTo>
                    <a:pt x="2255647" y="1966976"/>
                  </a:lnTo>
                  <a:lnTo>
                    <a:pt x="2267331" y="1961896"/>
                  </a:lnTo>
                  <a:close/>
                </a:path>
                <a:path w="3119754" h="2002789">
                  <a:moveTo>
                    <a:pt x="2348738" y="1926336"/>
                  </a:moveTo>
                  <a:lnTo>
                    <a:pt x="2343658" y="1914652"/>
                  </a:lnTo>
                  <a:lnTo>
                    <a:pt x="2297176" y="1935099"/>
                  </a:lnTo>
                  <a:lnTo>
                    <a:pt x="2302256" y="1946656"/>
                  </a:lnTo>
                  <a:lnTo>
                    <a:pt x="2348738" y="1926336"/>
                  </a:lnTo>
                  <a:close/>
                </a:path>
                <a:path w="3119754" h="2002789">
                  <a:moveTo>
                    <a:pt x="2395347" y="1906016"/>
                  </a:moveTo>
                  <a:lnTo>
                    <a:pt x="2390267" y="1894332"/>
                  </a:lnTo>
                  <a:lnTo>
                    <a:pt x="2378583" y="1899412"/>
                  </a:lnTo>
                  <a:lnTo>
                    <a:pt x="2383663" y="1911096"/>
                  </a:lnTo>
                  <a:lnTo>
                    <a:pt x="2395347" y="1906016"/>
                  </a:lnTo>
                  <a:close/>
                </a:path>
                <a:path w="3119754" h="2002789">
                  <a:moveTo>
                    <a:pt x="2476754" y="1870329"/>
                  </a:moveTo>
                  <a:lnTo>
                    <a:pt x="2471674" y="1858772"/>
                  </a:lnTo>
                  <a:lnTo>
                    <a:pt x="2425192" y="1879092"/>
                  </a:lnTo>
                  <a:lnTo>
                    <a:pt x="2430272" y="1890776"/>
                  </a:lnTo>
                  <a:lnTo>
                    <a:pt x="2476754" y="1870329"/>
                  </a:lnTo>
                  <a:close/>
                </a:path>
                <a:path w="3119754" h="2002789">
                  <a:moveTo>
                    <a:pt x="2523363" y="1850009"/>
                  </a:moveTo>
                  <a:lnTo>
                    <a:pt x="2518283" y="1838452"/>
                  </a:lnTo>
                  <a:lnTo>
                    <a:pt x="2506599" y="1843532"/>
                  </a:lnTo>
                  <a:lnTo>
                    <a:pt x="2511679" y="1855089"/>
                  </a:lnTo>
                  <a:lnTo>
                    <a:pt x="2523363" y="1850009"/>
                  </a:lnTo>
                  <a:close/>
                </a:path>
                <a:path w="3119754" h="2002789">
                  <a:moveTo>
                    <a:pt x="2604770" y="1814449"/>
                  </a:moveTo>
                  <a:lnTo>
                    <a:pt x="2599690" y="1802765"/>
                  </a:lnTo>
                  <a:lnTo>
                    <a:pt x="2553208" y="1823085"/>
                  </a:lnTo>
                  <a:lnTo>
                    <a:pt x="2558288" y="1834769"/>
                  </a:lnTo>
                  <a:lnTo>
                    <a:pt x="2604770" y="1814449"/>
                  </a:lnTo>
                  <a:close/>
                </a:path>
                <a:path w="3119754" h="2002789">
                  <a:moveTo>
                    <a:pt x="2651379" y="1794129"/>
                  </a:moveTo>
                  <a:lnTo>
                    <a:pt x="2646299" y="1782445"/>
                  </a:lnTo>
                  <a:lnTo>
                    <a:pt x="2634615" y="1787525"/>
                  </a:lnTo>
                  <a:lnTo>
                    <a:pt x="2639695" y="1799209"/>
                  </a:lnTo>
                  <a:lnTo>
                    <a:pt x="2651379" y="1794129"/>
                  </a:lnTo>
                  <a:close/>
                </a:path>
                <a:path w="3119754" h="2002789">
                  <a:moveTo>
                    <a:pt x="2732786" y="1758442"/>
                  </a:moveTo>
                  <a:lnTo>
                    <a:pt x="2727706" y="1746885"/>
                  </a:lnTo>
                  <a:lnTo>
                    <a:pt x="2681224" y="1767205"/>
                  </a:lnTo>
                  <a:lnTo>
                    <a:pt x="2686304" y="1778889"/>
                  </a:lnTo>
                  <a:lnTo>
                    <a:pt x="2732786" y="1758442"/>
                  </a:lnTo>
                  <a:close/>
                </a:path>
                <a:path w="3119754" h="2002789">
                  <a:moveTo>
                    <a:pt x="2779395" y="1738122"/>
                  </a:moveTo>
                  <a:lnTo>
                    <a:pt x="2774315" y="1726565"/>
                  </a:lnTo>
                  <a:lnTo>
                    <a:pt x="2762631" y="1731645"/>
                  </a:lnTo>
                  <a:lnTo>
                    <a:pt x="2767711" y="1743202"/>
                  </a:lnTo>
                  <a:lnTo>
                    <a:pt x="2779395" y="1738122"/>
                  </a:lnTo>
                  <a:close/>
                </a:path>
                <a:path w="3119754" h="2002789">
                  <a:moveTo>
                    <a:pt x="2860802" y="1702562"/>
                  </a:moveTo>
                  <a:lnTo>
                    <a:pt x="2855722" y="1690878"/>
                  </a:lnTo>
                  <a:lnTo>
                    <a:pt x="2809240" y="1711198"/>
                  </a:lnTo>
                  <a:lnTo>
                    <a:pt x="2814320" y="1722882"/>
                  </a:lnTo>
                  <a:lnTo>
                    <a:pt x="2860802" y="1702562"/>
                  </a:lnTo>
                  <a:close/>
                </a:path>
                <a:path w="3119754" h="2002789">
                  <a:moveTo>
                    <a:pt x="2907411" y="1682242"/>
                  </a:moveTo>
                  <a:lnTo>
                    <a:pt x="2902331" y="1670558"/>
                  </a:lnTo>
                  <a:lnTo>
                    <a:pt x="2890647" y="1675638"/>
                  </a:lnTo>
                  <a:lnTo>
                    <a:pt x="2895727" y="1687322"/>
                  </a:lnTo>
                  <a:lnTo>
                    <a:pt x="2907411" y="1682242"/>
                  </a:lnTo>
                  <a:close/>
                </a:path>
                <a:path w="3119754" h="2002789">
                  <a:moveTo>
                    <a:pt x="2988818" y="1646555"/>
                  </a:moveTo>
                  <a:lnTo>
                    <a:pt x="2983738" y="1634998"/>
                  </a:lnTo>
                  <a:lnTo>
                    <a:pt x="2937256" y="1655318"/>
                  </a:lnTo>
                  <a:lnTo>
                    <a:pt x="2942336" y="1667002"/>
                  </a:lnTo>
                  <a:lnTo>
                    <a:pt x="2988818" y="1646555"/>
                  </a:lnTo>
                  <a:close/>
                </a:path>
                <a:path w="3119754" h="2002789">
                  <a:moveTo>
                    <a:pt x="3082671" y="1598676"/>
                  </a:moveTo>
                  <a:lnTo>
                    <a:pt x="2997581" y="1594231"/>
                  </a:lnTo>
                  <a:lnTo>
                    <a:pt x="3028061" y="1664081"/>
                  </a:lnTo>
                  <a:lnTo>
                    <a:pt x="3055416" y="1631315"/>
                  </a:lnTo>
                  <a:lnTo>
                    <a:pt x="3066338" y="1618234"/>
                  </a:lnTo>
                  <a:lnTo>
                    <a:pt x="3082671" y="1598676"/>
                  </a:lnTo>
                  <a:close/>
                </a:path>
                <a:path w="3119754" h="2002789">
                  <a:moveTo>
                    <a:pt x="3087878" y="368300"/>
                  </a:moveTo>
                  <a:lnTo>
                    <a:pt x="3075178" y="368300"/>
                  </a:lnTo>
                  <a:lnTo>
                    <a:pt x="3075178" y="381000"/>
                  </a:lnTo>
                  <a:lnTo>
                    <a:pt x="3087878" y="381000"/>
                  </a:lnTo>
                  <a:lnTo>
                    <a:pt x="3087878" y="368300"/>
                  </a:lnTo>
                  <a:close/>
                </a:path>
                <a:path w="3119754" h="2002789">
                  <a:moveTo>
                    <a:pt x="3087878" y="279400"/>
                  </a:moveTo>
                  <a:lnTo>
                    <a:pt x="3075178" y="279400"/>
                  </a:lnTo>
                  <a:lnTo>
                    <a:pt x="3075178" y="330200"/>
                  </a:lnTo>
                  <a:lnTo>
                    <a:pt x="3087878" y="330200"/>
                  </a:lnTo>
                  <a:lnTo>
                    <a:pt x="3087878" y="279400"/>
                  </a:lnTo>
                  <a:close/>
                </a:path>
                <a:path w="3119754" h="2002789">
                  <a:moveTo>
                    <a:pt x="3087878" y="228600"/>
                  </a:moveTo>
                  <a:lnTo>
                    <a:pt x="3075178" y="228600"/>
                  </a:lnTo>
                  <a:lnTo>
                    <a:pt x="3075178" y="241300"/>
                  </a:lnTo>
                  <a:lnTo>
                    <a:pt x="3087878" y="241300"/>
                  </a:lnTo>
                  <a:lnTo>
                    <a:pt x="3087878" y="228600"/>
                  </a:lnTo>
                  <a:close/>
                </a:path>
                <a:path w="3119754" h="2002789">
                  <a:moveTo>
                    <a:pt x="3087878" y="139700"/>
                  </a:moveTo>
                  <a:lnTo>
                    <a:pt x="3075178" y="139700"/>
                  </a:lnTo>
                  <a:lnTo>
                    <a:pt x="3075178" y="190500"/>
                  </a:lnTo>
                  <a:lnTo>
                    <a:pt x="3087878" y="190500"/>
                  </a:lnTo>
                  <a:lnTo>
                    <a:pt x="3087878" y="139700"/>
                  </a:lnTo>
                  <a:close/>
                </a:path>
                <a:path w="3119754" h="2002789">
                  <a:moveTo>
                    <a:pt x="3087878" y="88900"/>
                  </a:moveTo>
                  <a:lnTo>
                    <a:pt x="3075178" y="88900"/>
                  </a:lnTo>
                  <a:lnTo>
                    <a:pt x="3075178" y="101600"/>
                  </a:lnTo>
                  <a:lnTo>
                    <a:pt x="3087878" y="101600"/>
                  </a:lnTo>
                  <a:lnTo>
                    <a:pt x="3087878" y="88900"/>
                  </a:lnTo>
                  <a:close/>
                </a:path>
                <a:path w="3119754" h="2002789">
                  <a:moveTo>
                    <a:pt x="3087878" y="0"/>
                  </a:moveTo>
                  <a:lnTo>
                    <a:pt x="3075178" y="0"/>
                  </a:lnTo>
                  <a:lnTo>
                    <a:pt x="3075178" y="50800"/>
                  </a:lnTo>
                  <a:lnTo>
                    <a:pt x="3087878" y="50800"/>
                  </a:lnTo>
                  <a:lnTo>
                    <a:pt x="3087878" y="0"/>
                  </a:lnTo>
                  <a:close/>
                </a:path>
                <a:path w="3119754" h="2002789">
                  <a:moveTo>
                    <a:pt x="3119628" y="398907"/>
                  </a:moveTo>
                  <a:lnTo>
                    <a:pt x="3043428" y="398907"/>
                  </a:lnTo>
                  <a:lnTo>
                    <a:pt x="3081528" y="475107"/>
                  </a:lnTo>
                  <a:lnTo>
                    <a:pt x="3119628" y="398907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3423" y="2350731"/>
              <a:ext cx="716279" cy="67745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999" y="2350007"/>
              <a:ext cx="641603" cy="6400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2379" y="3926547"/>
              <a:ext cx="716279" cy="67745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6679" y="4087367"/>
              <a:ext cx="504444" cy="42976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6183" y="3917403"/>
              <a:ext cx="716279" cy="67745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22863" y="3934967"/>
              <a:ext cx="505968" cy="67818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6183" y="2306535"/>
              <a:ext cx="716279" cy="67745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92383" y="2167127"/>
              <a:ext cx="637031" cy="73304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07423" y="5400256"/>
              <a:ext cx="716279" cy="67745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9239" y="5570220"/>
              <a:ext cx="617220" cy="26822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855942" y="1575363"/>
              <a:ext cx="1278255" cy="739775"/>
            </a:xfrm>
            <a:custGeom>
              <a:avLst/>
              <a:gdLst/>
              <a:ahLst/>
              <a:cxnLst/>
              <a:rect l="l" t="t" r="r" b="b"/>
              <a:pathLst>
                <a:path w="1278254" h="739775">
                  <a:moveTo>
                    <a:pt x="788414" y="0"/>
                  </a:moveTo>
                  <a:lnTo>
                    <a:pt x="739288" y="5087"/>
                  </a:lnTo>
                  <a:lnTo>
                    <a:pt x="696164" y="24272"/>
                  </a:lnTo>
                  <a:lnTo>
                    <a:pt x="664612" y="56078"/>
                  </a:lnTo>
                  <a:lnTo>
                    <a:pt x="656236" y="50032"/>
                  </a:lnTo>
                  <a:lnTo>
                    <a:pt x="580157" y="22065"/>
                  </a:lnTo>
                  <a:lnTo>
                    <a:pt x="531364" y="21655"/>
                  </a:lnTo>
                  <a:lnTo>
                    <a:pt x="485161" y="32802"/>
                  </a:lnTo>
                  <a:lnTo>
                    <a:pt x="445055" y="54673"/>
                  </a:lnTo>
                  <a:lnTo>
                    <a:pt x="414549" y="86431"/>
                  </a:lnTo>
                  <a:lnTo>
                    <a:pt x="384492" y="75114"/>
                  </a:lnTo>
                  <a:lnTo>
                    <a:pt x="352684" y="67905"/>
                  </a:lnTo>
                  <a:lnTo>
                    <a:pt x="319805" y="64910"/>
                  </a:lnTo>
                  <a:lnTo>
                    <a:pt x="286533" y="66238"/>
                  </a:lnTo>
                  <a:lnTo>
                    <a:pt x="234862" y="77429"/>
                  </a:lnTo>
                  <a:lnTo>
                    <a:pt x="190281" y="98195"/>
                  </a:lnTo>
                  <a:lnTo>
                    <a:pt x="154422" y="126849"/>
                  </a:lnTo>
                  <a:lnTo>
                    <a:pt x="128912" y="161704"/>
                  </a:lnTo>
                  <a:lnTo>
                    <a:pt x="115383" y="201075"/>
                  </a:lnTo>
                  <a:lnTo>
                    <a:pt x="115464" y="243276"/>
                  </a:lnTo>
                  <a:lnTo>
                    <a:pt x="114321" y="245562"/>
                  </a:lnTo>
                  <a:lnTo>
                    <a:pt x="57949" y="261215"/>
                  </a:lnTo>
                  <a:lnTo>
                    <a:pt x="16531" y="295346"/>
                  </a:lnTo>
                  <a:lnTo>
                    <a:pt x="0" y="333561"/>
                  </a:lnTo>
                  <a:lnTo>
                    <a:pt x="3149" y="372467"/>
                  </a:lnTo>
                  <a:lnTo>
                    <a:pt x="24514" y="407610"/>
                  </a:lnTo>
                  <a:lnTo>
                    <a:pt x="62632" y="434538"/>
                  </a:lnTo>
                  <a:lnTo>
                    <a:pt x="45706" y="452199"/>
                  </a:lnTo>
                  <a:lnTo>
                    <a:pt x="34184" y="472098"/>
                  </a:lnTo>
                  <a:lnTo>
                    <a:pt x="28378" y="493474"/>
                  </a:lnTo>
                  <a:lnTo>
                    <a:pt x="28596" y="515564"/>
                  </a:lnTo>
                  <a:lnTo>
                    <a:pt x="44569" y="553759"/>
                  </a:lnTo>
                  <a:lnTo>
                    <a:pt x="76840" y="583191"/>
                  </a:lnTo>
                  <a:lnTo>
                    <a:pt x="120804" y="601003"/>
                  </a:lnTo>
                  <a:lnTo>
                    <a:pt x="171852" y="604337"/>
                  </a:lnTo>
                  <a:lnTo>
                    <a:pt x="173376" y="606496"/>
                  </a:lnTo>
                  <a:lnTo>
                    <a:pt x="206430" y="640536"/>
                  </a:lnTo>
                  <a:lnTo>
                    <a:pt x="245938" y="666102"/>
                  </a:lnTo>
                  <a:lnTo>
                    <a:pt x="290908" y="683843"/>
                  </a:lnTo>
                  <a:lnTo>
                    <a:pt x="339462" y="693394"/>
                  </a:lnTo>
                  <a:lnTo>
                    <a:pt x="389719" y="694387"/>
                  </a:lnTo>
                  <a:lnTo>
                    <a:pt x="439801" y="686456"/>
                  </a:lnTo>
                  <a:lnTo>
                    <a:pt x="487828" y="669234"/>
                  </a:lnTo>
                  <a:lnTo>
                    <a:pt x="509325" y="690439"/>
                  </a:lnTo>
                  <a:lnTo>
                    <a:pt x="534929" y="708286"/>
                  </a:lnTo>
                  <a:lnTo>
                    <a:pt x="564034" y="722419"/>
                  </a:lnTo>
                  <a:lnTo>
                    <a:pt x="596032" y="732480"/>
                  </a:lnTo>
                  <a:lnTo>
                    <a:pt x="648956" y="739252"/>
                  </a:lnTo>
                  <a:lnTo>
                    <a:pt x="700483" y="734963"/>
                  </a:lnTo>
                  <a:lnTo>
                    <a:pt x="748242" y="720621"/>
                  </a:lnTo>
                  <a:lnTo>
                    <a:pt x="789863" y="697230"/>
                  </a:lnTo>
                  <a:lnTo>
                    <a:pt x="822974" y="665796"/>
                  </a:lnTo>
                  <a:lnTo>
                    <a:pt x="845206" y="627324"/>
                  </a:lnTo>
                  <a:lnTo>
                    <a:pt x="866032" y="636000"/>
                  </a:lnTo>
                  <a:lnTo>
                    <a:pt x="888085" y="642342"/>
                  </a:lnTo>
                  <a:lnTo>
                    <a:pt x="911018" y="646255"/>
                  </a:lnTo>
                  <a:lnTo>
                    <a:pt x="934487" y="647644"/>
                  </a:lnTo>
                  <a:lnTo>
                    <a:pt x="988696" y="641138"/>
                  </a:lnTo>
                  <a:lnTo>
                    <a:pt x="1035894" y="622331"/>
                  </a:lnTo>
                  <a:lnTo>
                    <a:pt x="1073248" y="593429"/>
                  </a:lnTo>
                  <a:lnTo>
                    <a:pt x="1097921" y="556639"/>
                  </a:lnTo>
                  <a:lnTo>
                    <a:pt x="1107080" y="514167"/>
                  </a:lnTo>
                  <a:lnTo>
                    <a:pt x="1132300" y="510037"/>
                  </a:lnTo>
                  <a:lnTo>
                    <a:pt x="1179500" y="494397"/>
                  </a:lnTo>
                  <a:lnTo>
                    <a:pt x="1238816" y="453083"/>
                  </a:lnTo>
                  <a:lnTo>
                    <a:pt x="1264471" y="417543"/>
                  </a:lnTo>
                  <a:lnTo>
                    <a:pt x="1277546" y="378547"/>
                  </a:lnTo>
                  <a:lnTo>
                    <a:pt x="1277688" y="338206"/>
                  </a:lnTo>
                  <a:lnTo>
                    <a:pt x="1264545" y="298634"/>
                  </a:lnTo>
                  <a:lnTo>
                    <a:pt x="1237763" y="261945"/>
                  </a:lnTo>
                  <a:lnTo>
                    <a:pt x="1240684" y="256611"/>
                  </a:lnTo>
                  <a:lnTo>
                    <a:pt x="1243097" y="251150"/>
                  </a:lnTo>
                  <a:lnTo>
                    <a:pt x="1245002" y="245562"/>
                  </a:lnTo>
                  <a:lnTo>
                    <a:pt x="1250333" y="205947"/>
                  </a:lnTo>
                  <a:lnTo>
                    <a:pt x="1240101" y="168338"/>
                  </a:lnTo>
                  <a:lnTo>
                    <a:pt x="1216116" y="135258"/>
                  </a:lnTo>
                  <a:lnTo>
                    <a:pt x="1180190" y="109231"/>
                  </a:lnTo>
                  <a:lnTo>
                    <a:pt x="1134131" y="92781"/>
                  </a:lnTo>
                  <a:lnTo>
                    <a:pt x="1127676" y="73961"/>
                  </a:lnTo>
                  <a:lnTo>
                    <a:pt x="1103145" y="40560"/>
                  </a:lnTo>
                  <a:lnTo>
                    <a:pt x="1046214" y="8082"/>
                  </a:lnTo>
                  <a:lnTo>
                    <a:pt x="1002921" y="274"/>
                  </a:lnTo>
                  <a:lnTo>
                    <a:pt x="959074" y="3104"/>
                  </a:lnTo>
                  <a:lnTo>
                    <a:pt x="918006" y="16357"/>
                  </a:lnTo>
                  <a:lnTo>
                    <a:pt x="883052" y="39822"/>
                  </a:lnTo>
                  <a:lnTo>
                    <a:pt x="873400" y="31023"/>
                  </a:lnTo>
                  <a:lnTo>
                    <a:pt x="862605" y="23153"/>
                  </a:lnTo>
                  <a:lnTo>
                    <a:pt x="850763" y="16283"/>
                  </a:lnTo>
                  <a:lnTo>
                    <a:pt x="837967" y="10485"/>
                  </a:lnTo>
                  <a:lnTo>
                    <a:pt x="788414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855942" y="1575363"/>
              <a:ext cx="1278255" cy="739775"/>
            </a:xfrm>
            <a:custGeom>
              <a:avLst/>
              <a:gdLst/>
              <a:ahLst/>
              <a:cxnLst/>
              <a:rect l="l" t="t" r="r" b="b"/>
              <a:pathLst>
                <a:path w="1278254" h="739775">
                  <a:moveTo>
                    <a:pt x="115464" y="243276"/>
                  </a:moveTo>
                  <a:lnTo>
                    <a:pt x="115383" y="201075"/>
                  </a:lnTo>
                  <a:lnTo>
                    <a:pt x="128912" y="161704"/>
                  </a:lnTo>
                  <a:lnTo>
                    <a:pt x="154422" y="126849"/>
                  </a:lnTo>
                  <a:lnTo>
                    <a:pt x="190281" y="98195"/>
                  </a:lnTo>
                  <a:lnTo>
                    <a:pt x="234862" y="77429"/>
                  </a:lnTo>
                  <a:lnTo>
                    <a:pt x="286533" y="66238"/>
                  </a:lnTo>
                  <a:lnTo>
                    <a:pt x="319805" y="64910"/>
                  </a:lnTo>
                  <a:lnTo>
                    <a:pt x="352684" y="67905"/>
                  </a:lnTo>
                  <a:lnTo>
                    <a:pt x="384492" y="75114"/>
                  </a:lnTo>
                  <a:lnTo>
                    <a:pt x="414549" y="86431"/>
                  </a:lnTo>
                  <a:lnTo>
                    <a:pt x="445055" y="54673"/>
                  </a:lnTo>
                  <a:lnTo>
                    <a:pt x="485161" y="32802"/>
                  </a:lnTo>
                  <a:lnTo>
                    <a:pt x="531364" y="21655"/>
                  </a:lnTo>
                  <a:lnTo>
                    <a:pt x="580157" y="22065"/>
                  </a:lnTo>
                  <a:lnTo>
                    <a:pt x="628036" y="34869"/>
                  </a:lnTo>
                  <a:lnTo>
                    <a:pt x="664612" y="56078"/>
                  </a:lnTo>
                  <a:lnTo>
                    <a:pt x="696164" y="24272"/>
                  </a:lnTo>
                  <a:lnTo>
                    <a:pt x="739288" y="5087"/>
                  </a:lnTo>
                  <a:lnTo>
                    <a:pt x="788414" y="0"/>
                  </a:lnTo>
                  <a:lnTo>
                    <a:pt x="837967" y="10485"/>
                  </a:lnTo>
                  <a:lnTo>
                    <a:pt x="850763" y="16283"/>
                  </a:lnTo>
                  <a:lnTo>
                    <a:pt x="862605" y="23153"/>
                  </a:lnTo>
                  <a:lnTo>
                    <a:pt x="873400" y="31023"/>
                  </a:lnTo>
                  <a:lnTo>
                    <a:pt x="883052" y="39822"/>
                  </a:lnTo>
                  <a:lnTo>
                    <a:pt x="918006" y="16357"/>
                  </a:lnTo>
                  <a:lnTo>
                    <a:pt x="959074" y="3104"/>
                  </a:lnTo>
                  <a:lnTo>
                    <a:pt x="1002921" y="274"/>
                  </a:lnTo>
                  <a:lnTo>
                    <a:pt x="1046214" y="8082"/>
                  </a:lnTo>
                  <a:lnTo>
                    <a:pt x="1085617" y="26741"/>
                  </a:lnTo>
                  <a:lnTo>
                    <a:pt x="1117256" y="56427"/>
                  </a:lnTo>
                  <a:lnTo>
                    <a:pt x="1134131" y="92781"/>
                  </a:lnTo>
                  <a:lnTo>
                    <a:pt x="1180190" y="109231"/>
                  </a:lnTo>
                  <a:lnTo>
                    <a:pt x="1216116" y="135258"/>
                  </a:lnTo>
                  <a:lnTo>
                    <a:pt x="1240101" y="168338"/>
                  </a:lnTo>
                  <a:lnTo>
                    <a:pt x="1250333" y="205947"/>
                  </a:lnTo>
                  <a:lnTo>
                    <a:pt x="1245002" y="245562"/>
                  </a:lnTo>
                  <a:lnTo>
                    <a:pt x="1243097" y="251150"/>
                  </a:lnTo>
                  <a:lnTo>
                    <a:pt x="1240684" y="256611"/>
                  </a:lnTo>
                  <a:lnTo>
                    <a:pt x="1237763" y="261945"/>
                  </a:lnTo>
                  <a:lnTo>
                    <a:pt x="1264545" y="298634"/>
                  </a:lnTo>
                  <a:lnTo>
                    <a:pt x="1277688" y="338206"/>
                  </a:lnTo>
                  <a:lnTo>
                    <a:pt x="1277546" y="378547"/>
                  </a:lnTo>
                  <a:lnTo>
                    <a:pt x="1264471" y="417543"/>
                  </a:lnTo>
                  <a:lnTo>
                    <a:pt x="1238816" y="453083"/>
                  </a:lnTo>
                  <a:lnTo>
                    <a:pt x="1200933" y="483052"/>
                  </a:lnTo>
                  <a:lnTo>
                    <a:pt x="1156531" y="503420"/>
                  </a:lnTo>
                  <a:lnTo>
                    <a:pt x="1107080" y="514167"/>
                  </a:lnTo>
                  <a:lnTo>
                    <a:pt x="1097921" y="556639"/>
                  </a:lnTo>
                  <a:lnTo>
                    <a:pt x="1073248" y="593429"/>
                  </a:lnTo>
                  <a:lnTo>
                    <a:pt x="1035894" y="622331"/>
                  </a:lnTo>
                  <a:lnTo>
                    <a:pt x="988696" y="641138"/>
                  </a:lnTo>
                  <a:lnTo>
                    <a:pt x="934487" y="647644"/>
                  </a:lnTo>
                  <a:lnTo>
                    <a:pt x="911018" y="646255"/>
                  </a:lnTo>
                  <a:lnTo>
                    <a:pt x="888085" y="642342"/>
                  </a:lnTo>
                  <a:lnTo>
                    <a:pt x="866032" y="636000"/>
                  </a:lnTo>
                  <a:lnTo>
                    <a:pt x="845206" y="627324"/>
                  </a:lnTo>
                  <a:lnTo>
                    <a:pt x="822974" y="665796"/>
                  </a:lnTo>
                  <a:lnTo>
                    <a:pt x="789863" y="697230"/>
                  </a:lnTo>
                  <a:lnTo>
                    <a:pt x="748242" y="720621"/>
                  </a:lnTo>
                  <a:lnTo>
                    <a:pt x="700483" y="734963"/>
                  </a:lnTo>
                  <a:lnTo>
                    <a:pt x="648956" y="739252"/>
                  </a:lnTo>
                  <a:lnTo>
                    <a:pt x="596032" y="732480"/>
                  </a:lnTo>
                  <a:lnTo>
                    <a:pt x="564034" y="722419"/>
                  </a:lnTo>
                  <a:lnTo>
                    <a:pt x="534929" y="708286"/>
                  </a:lnTo>
                  <a:lnTo>
                    <a:pt x="509325" y="690439"/>
                  </a:lnTo>
                  <a:lnTo>
                    <a:pt x="487828" y="669234"/>
                  </a:lnTo>
                  <a:lnTo>
                    <a:pt x="439801" y="686456"/>
                  </a:lnTo>
                  <a:lnTo>
                    <a:pt x="389719" y="694387"/>
                  </a:lnTo>
                  <a:lnTo>
                    <a:pt x="339462" y="693394"/>
                  </a:lnTo>
                  <a:lnTo>
                    <a:pt x="290908" y="683843"/>
                  </a:lnTo>
                  <a:lnTo>
                    <a:pt x="245938" y="666102"/>
                  </a:lnTo>
                  <a:lnTo>
                    <a:pt x="206430" y="640536"/>
                  </a:lnTo>
                  <a:lnTo>
                    <a:pt x="174265" y="607512"/>
                  </a:lnTo>
                  <a:lnTo>
                    <a:pt x="172614" y="605353"/>
                  </a:lnTo>
                  <a:lnTo>
                    <a:pt x="171852" y="604337"/>
                  </a:lnTo>
                  <a:lnTo>
                    <a:pt x="120804" y="601003"/>
                  </a:lnTo>
                  <a:lnTo>
                    <a:pt x="76840" y="583191"/>
                  </a:lnTo>
                  <a:lnTo>
                    <a:pt x="44569" y="553759"/>
                  </a:lnTo>
                  <a:lnTo>
                    <a:pt x="28596" y="515564"/>
                  </a:lnTo>
                  <a:lnTo>
                    <a:pt x="28378" y="493474"/>
                  </a:lnTo>
                  <a:lnTo>
                    <a:pt x="34184" y="472098"/>
                  </a:lnTo>
                  <a:lnTo>
                    <a:pt x="45706" y="452199"/>
                  </a:lnTo>
                  <a:lnTo>
                    <a:pt x="62632" y="434538"/>
                  </a:lnTo>
                  <a:lnTo>
                    <a:pt x="24514" y="407610"/>
                  </a:lnTo>
                  <a:lnTo>
                    <a:pt x="3149" y="372467"/>
                  </a:lnTo>
                  <a:lnTo>
                    <a:pt x="0" y="333561"/>
                  </a:lnTo>
                  <a:lnTo>
                    <a:pt x="16531" y="295346"/>
                  </a:lnTo>
                  <a:lnTo>
                    <a:pt x="34865" y="276244"/>
                  </a:lnTo>
                  <a:lnTo>
                    <a:pt x="57949" y="261215"/>
                  </a:lnTo>
                  <a:lnTo>
                    <a:pt x="84772" y="250805"/>
                  </a:lnTo>
                  <a:lnTo>
                    <a:pt x="114321" y="245562"/>
                  </a:lnTo>
                  <a:lnTo>
                    <a:pt x="115464" y="243276"/>
                  </a:lnTo>
                  <a:close/>
                </a:path>
                <a:path w="1278254" h="739775">
                  <a:moveTo>
                    <a:pt x="138959" y="445333"/>
                  </a:moveTo>
                  <a:lnTo>
                    <a:pt x="119391" y="445315"/>
                  </a:lnTo>
                  <a:lnTo>
                    <a:pt x="100145" y="442999"/>
                  </a:lnTo>
                  <a:lnTo>
                    <a:pt x="81541" y="438421"/>
                  </a:lnTo>
                  <a:lnTo>
                    <a:pt x="63902" y="431617"/>
                  </a:lnTo>
                </a:path>
                <a:path w="1278254" h="739775">
                  <a:moveTo>
                    <a:pt x="205126" y="594558"/>
                  </a:moveTo>
                  <a:lnTo>
                    <a:pt x="197129" y="596820"/>
                  </a:lnTo>
                  <a:lnTo>
                    <a:pt x="188966" y="598654"/>
                  </a:lnTo>
                  <a:lnTo>
                    <a:pt x="180659" y="600059"/>
                  </a:lnTo>
                  <a:lnTo>
                    <a:pt x="172233" y="601035"/>
                  </a:lnTo>
                </a:path>
                <a:path w="1278254" h="739775">
                  <a:moveTo>
                    <a:pt x="487701" y="666186"/>
                  </a:moveTo>
                  <a:lnTo>
                    <a:pt x="482036" y="659096"/>
                  </a:lnTo>
                  <a:lnTo>
                    <a:pt x="476859" y="651756"/>
                  </a:lnTo>
                  <a:lnTo>
                    <a:pt x="472182" y="644201"/>
                  </a:lnTo>
                  <a:lnTo>
                    <a:pt x="468016" y="636468"/>
                  </a:lnTo>
                </a:path>
                <a:path w="1278254" h="739775">
                  <a:moveTo>
                    <a:pt x="853207" y="592018"/>
                  </a:moveTo>
                  <a:lnTo>
                    <a:pt x="852066" y="600279"/>
                  </a:lnTo>
                  <a:lnTo>
                    <a:pt x="850366" y="608480"/>
                  </a:lnTo>
                  <a:lnTo>
                    <a:pt x="848117" y="616610"/>
                  </a:lnTo>
                  <a:lnTo>
                    <a:pt x="845333" y="624657"/>
                  </a:lnTo>
                </a:path>
                <a:path w="1278254" h="739775">
                  <a:moveTo>
                    <a:pt x="1010179" y="390088"/>
                  </a:moveTo>
                  <a:lnTo>
                    <a:pt x="1050313" y="411464"/>
                  </a:lnTo>
                  <a:lnTo>
                    <a:pt x="1080744" y="440221"/>
                  </a:lnTo>
                  <a:lnTo>
                    <a:pt x="1099958" y="474456"/>
                  </a:lnTo>
                  <a:lnTo>
                    <a:pt x="1106445" y="512262"/>
                  </a:lnTo>
                </a:path>
                <a:path w="1278254" h="739775">
                  <a:moveTo>
                    <a:pt x="1237128" y="260167"/>
                  </a:moveTo>
                  <a:lnTo>
                    <a:pt x="1229030" y="273008"/>
                  </a:lnTo>
                  <a:lnTo>
                    <a:pt x="1219110" y="284980"/>
                  </a:lnTo>
                  <a:lnTo>
                    <a:pt x="1207500" y="295975"/>
                  </a:lnTo>
                  <a:lnTo>
                    <a:pt x="1194329" y="305887"/>
                  </a:lnTo>
                </a:path>
                <a:path w="1278254" h="739775">
                  <a:moveTo>
                    <a:pt x="1134385" y="90241"/>
                  </a:moveTo>
                  <a:lnTo>
                    <a:pt x="1136036" y="97353"/>
                  </a:lnTo>
                  <a:lnTo>
                    <a:pt x="1136671" y="104592"/>
                  </a:lnTo>
                  <a:lnTo>
                    <a:pt x="1136544" y="111831"/>
                  </a:lnTo>
                </a:path>
                <a:path w="1278254" h="739775">
                  <a:moveTo>
                    <a:pt x="860700" y="64968"/>
                  </a:moveTo>
                  <a:lnTo>
                    <a:pt x="865223" y="57661"/>
                  </a:lnTo>
                  <a:lnTo>
                    <a:pt x="870400" y="50617"/>
                  </a:lnTo>
                  <a:lnTo>
                    <a:pt x="876220" y="43858"/>
                  </a:lnTo>
                  <a:lnTo>
                    <a:pt x="882671" y="37409"/>
                  </a:lnTo>
                </a:path>
                <a:path w="1278254" h="739775">
                  <a:moveTo>
                    <a:pt x="655341" y="78176"/>
                  </a:moveTo>
                  <a:lnTo>
                    <a:pt x="657294" y="72036"/>
                  </a:lnTo>
                  <a:lnTo>
                    <a:pt x="659723" y="66016"/>
                  </a:lnTo>
                  <a:lnTo>
                    <a:pt x="662628" y="60138"/>
                  </a:lnTo>
                  <a:lnTo>
                    <a:pt x="666009" y="54427"/>
                  </a:lnTo>
                </a:path>
                <a:path w="1278254" h="739775">
                  <a:moveTo>
                    <a:pt x="414422" y="86177"/>
                  </a:moveTo>
                  <a:lnTo>
                    <a:pt x="424686" y="91271"/>
                  </a:lnTo>
                  <a:lnTo>
                    <a:pt x="434520" y="96829"/>
                  </a:lnTo>
                  <a:lnTo>
                    <a:pt x="443926" y="102840"/>
                  </a:lnTo>
                  <a:lnTo>
                    <a:pt x="452903" y="109291"/>
                  </a:lnTo>
                </a:path>
                <a:path w="1278254" h="739775">
                  <a:moveTo>
                    <a:pt x="122195" y="267533"/>
                  </a:moveTo>
                  <a:lnTo>
                    <a:pt x="119147" y="259659"/>
                  </a:lnTo>
                  <a:lnTo>
                    <a:pt x="116861" y="251531"/>
                  </a:lnTo>
                  <a:lnTo>
                    <a:pt x="115464" y="243276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141968" y="1811782"/>
            <a:ext cx="618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front-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end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849592" y="3739191"/>
            <a:ext cx="1290955" cy="753745"/>
            <a:chOff x="8849592" y="3739191"/>
            <a:chExt cx="1290955" cy="753745"/>
          </a:xfrm>
        </p:grpSpPr>
        <p:sp>
          <p:nvSpPr>
            <p:cNvPr id="33" name="object 33"/>
            <p:cNvSpPr/>
            <p:nvPr/>
          </p:nvSpPr>
          <p:spPr>
            <a:xfrm>
              <a:off x="8855942" y="3745541"/>
              <a:ext cx="1278255" cy="741045"/>
            </a:xfrm>
            <a:custGeom>
              <a:avLst/>
              <a:gdLst/>
              <a:ahLst/>
              <a:cxnLst/>
              <a:rect l="l" t="t" r="r" b="b"/>
              <a:pathLst>
                <a:path w="1278254" h="741045">
                  <a:moveTo>
                    <a:pt x="788414" y="0"/>
                  </a:moveTo>
                  <a:lnTo>
                    <a:pt x="739288" y="5101"/>
                  </a:lnTo>
                  <a:lnTo>
                    <a:pt x="696164" y="24324"/>
                  </a:lnTo>
                  <a:lnTo>
                    <a:pt x="664612" y="56203"/>
                  </a:lnTo>
                  <a:lnTo>
                    <a:pt x="656236" y="50157"/>
                  </a:lnTo>
                  <a:lnTo>
                    <a:pt x="580157" y="22142"/>
                  </a:lnTo>
                  <a:lnTo>
                    <a:pt x="531364" y="21725"/>
                  </a:lnTo>
                  <a:lnTo>
                    <a:pt x="485161" y="32891"/>
                  </a:lnTo>
                  <a:lnTo>
                    <a:pt x="445055" y="54786"/>
                  </a:lnTo>
                  <a:lnTo>
                    <a:pt x="414549" y="86556"/>
                  </a:lnTo>
                  <a:lnTo>
                    <a:pt x="384492" y="75239"/>
                  </a:lnTo>
                  <a:lnTo>
                    <a:pt x="352684" y="68030"/>
                  </a:lnTo>
                  <a:lnTo>
                    <a:pt x="319805" y="65035"/>
                  </a:lnTo>
                  <a:lnTo>
                    <a:pt x="286533" y="66363"/>
                  </a:lnTo>
                  <a:lnTo>
                    <a:pt x="234862" y="77618"/>
                  </a:lnTo>
                  <a:lnTo>
                    <a:pt x="190281" y="98447"/>
                  </a:lnTo>
                  <a:lnTo>
                    <a:pt x="154422" y="127164"/>
                  </a:lnTo>
                  <a:lnTo>
                    <a:pt x="128912" y="162083"/>
                  </a:lnTo>
                  <a:lnTo>
                    <a:pt x="115383" y="201518"/>
                  </a:lnTo>
                  <a:lnTo>
                    <a:pt x="115464" y="243782"/>
                  </a:lnTo>
                  <a:lnTo>
                    <a:pt x="114321" y="246068"/>
                  </a:lnTo>
                  <a:lnTo>
                    <a:pt x="57949" y="261737"/>
                  </a:lnTo>
                  <a:lnTo>
                    <a:pt x="16531" y="295979"/>
                  </a:lnTo>
                  <a:lnTo>
                    <a:pt x="0" y="334234"/>
                  </a:lnTo>
                  <a:lnTo>
                    <a:pt x="3149" y="373227"/>
                  </a:lnTo>
                  <a:lnTo>
                    <a:pt x="24514" y="408457"/>
                  </a:lnTo>
                  <a:lnTo>
                    <a:pt x="62632" y="435425"/>
                  </a:lnTo>
                  <a:lnTo>
                    <a:pt x="45706" y="453159"/>
                  </a:lnTo>
                  <a:lnTo>
                    <a:pt x="34184" y="473096"/>
                  </a:lnTo>
                  <a:lnTo>
                    <a:pt x="28378" y="494486"/>
                  </a:lnTo>
                  <a:lnTo>
                    <a:pt x="28596" y="516578"/>
                  </a:lnTo>
                  <a:lnTo>
                    <a:pt x="44569" y="554864"/>
                  </a:lnTo>
                  <a:lnTo>
                    <a:pt x="76840" y="584364"/>
                  </a:lnTo>
                  <a:lnTo>
                    <a:pt x="120804" y="602196"/>
                  </a:lnTo>
                  <a:lnTo>
                    <a:pt x="171852" y="605478"/>
                  </a:lnTo>
                  <a:lnTo>
                    <a:pt x="173376" y="607764"/>
                  </a:lnTo>
                  <a:lnTo>
                    <a:pt x="206430" y="641857"/>
                  </a:lnTo>
                  <a:lnTo>
                    <a:pt x="245938" y="667472"/>
                  </a:lnTo>
                  <a:lnTo>
                    <a:pt x="290908" y="685254"/>
                  </a:lnTo>
                  <a:lnTo>
                    <a:pt x="339462" y="694832"/>
                  </a:lnTo>
                  <a:lnTo>
                    <a:pt x="389719" y="695834"/>
                  </a:lnTo>
                  <a:lnTo>
                    <a:pt x="439801" y="687890"/>
                  </a:lnTo>
                  <a:lnTo>
                    <a:pt x="487828" y="670629"/>
                  </a:lnTo>
                  <a:lnTo>
                    <a:pt x="509325" y="691836"/>
                  </a:lnTo>
                  <a:lnTo>
                    <a:pt x="534929" y="709697"/>
                  </a:lnTo>
                  <a:lnTo>
                    <a:pt x="564034" y="723868"/>
                  </a:lnTo>
                  <a:lnTo>
                    <a:pt x="596032" y="734002"/>
                  </a:lnTo>
                  <a:lnTo>
                    <a:pt x="648956" y="740764"/>
                  </a:lnTo>
                  <a:lnTo>
                    <a:pt x="700483" y="736448"/>
                  </a:lnTo>
                  <a:lnTo>
                    <a:pt x="748242" y="722064"/>
                  </a:lnTo>
                  <a:lnTo>
                    <a:pt x="789863" y="698621"/>
                  </a:lnTo>
                  <a:lnTo>
                    <a:pt x="822974" y="667127"/>
                  </a:lnTo>
                  <a:lnTo>
                    <a:pt x="845206" y="628592"/>
                  </a:lnTo>
                  <a:lnTo>
                    <a:pt x="866032" y="637323"/>
                  </a:lnTo>
                  <a:lnTo>
                    <a:pt x="888085" y="643673"/>
                  </a:lnTo>
                  <a:lnTo>
                    <a:pt x="911018" y="647594"/>
                  </a:lnTo>
                  <a:lnTo>
                    <a:pt x="934487" y="649039"/>
                  </a:lnTo>
                  <a:lnTo>
                    <a:pt x="988696" y="642518"/>
                  </a:lnTo>
                  <a:lnTo>
                    <a:pt x="1035894" y="623665"/>
                  </a:lnTo>
                  <a:lnTo>
                    <a:pt x="1073248" y="594687"/>
                  </a:lnTo>
                  <a:lnTo>
                    <a:pt x="1097921" y="557790"/>
                  </a:lnTo>
                  <a:lnTo>
                    <a:pt x="1107080" y="515181"/>
                  </a:lnTo>
                  <a:lnTo>
                    <a:pt x="1132300" y="511051"/>
                  </a:lnTo>
                  <a:lnTo>
                    <a:pt x="1179500" y="495411"/>
                  </a:lnTo>
                  <a:lnTo>
                    <a:pt x="1238816" y="454024"/>
                  </a:lnTo>
                  <a:lnTo>
                    <a:pt x="1264471" y="418398"/>
                  </a:lnTo>
                  <a:lnTo>
                    <a:pt x="1277546" y="379307"/>
                  </a:lnTo>
                  <a:lnTo>
                    <a:pt x="1277688" y="338872"/>
                  </a:lnTo>
                  <a:lnTo>
                    <a:pt x="1264545" y="299213"/>
                  </a:lnTo>
                  <a:lnTo>
                    <a:pt x="1237763" y="262451"/>
                  </a:lnTo>
                  <a:lnTo>
                    <a:pt x="1240684" y="257117"/>
                  </a:lnTo>
                  <a:lnTo>
                    <a:pt x="1243097" y="251656"/>
                  </a:lnTo>
                  <a:lnTo>
                    <a:pt x="1245002" y="246068"/>
                  </a:lnTo>
                  <a:lnTo>
                    <a:pt x="1250333" y="206378"/>
                  </a:lnTo>
                  <a:lnTo>
                    <a:pt x="1240101" y="168700"/>
                  </a:lnTo>
                  <a:lnTo>
                    <a:pt x="1216116" y="135563"/>
                  </a:lnTo>
                  <a:lnTo>
                    <a:pt x="1180190" y="109497"/>
                  </a:lnTo>
                  <a:lnTo>
                    <a:pt x="1134131" y="93033"/>
                  </a:lnTo>
                  <a:lnTo>
                    <a:pt x="1127676" y="74138"/>
                  </a:lnTo>
                  <a:lnTo>
                    <a:pt x="1103145" y="40634"/>
                  </a:lnTo>
                  <a:lnTo>
                    <a:pt x="1046214" y="8032"/>
                  </a:lnTo>
                  <a:lnTo>
                    <a:pt x="1002921" y="225"/>
                  </a:lnTo>
                  <a:lnTo>
                    <a:pt x="959074" y="3093"/>
                  </a:lnTo>
                  <a:lnTo>
                    <a:pt x="918006" y="16408"/>
                  </a:lnTo>
                  <a:lnTo>
                    <a:pt x="883052" y="39947"/>
                  </a:lnTo>
                  <a:lnTo>
                    <a:pt x="873400" y="31075"/>
                  </a:lnTo>
                  <a:lnTo>
                    <a:pt x="862605" y="23167"/>
                  </a:lnTo>
                  <a:lnTo>
                    <a:pt x="850763" y="16283"/>
                  </a:lnTo>
                  <a:lnTo>
                    <a:pt x="837967" y="10483"/>
                  </a:lnTo>
                  <a:lnTo>
                    <a:pt x="788414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855942" y="3745541"/>
              <a:ext cx="1278255" cy="741045"/>
            </a:xfrm>
            <a:custGeom>
              <a:avLst/>
              <a:gdLst/>
              <a:ahLst/>
              <a:cxnLst/>
              <a:rect l="l" t="t" r="r" b="b"/>
              <a:pathLst>
                <a:path w="1278254" h="741045">
                  <a:moveTo>
                    <a:pt x="115464" y="243782"/>
                  </a:moveTo>
                  <a:lnTo>
                    <a:pt x="115383" y="201518"/>
                  </a:lnTo>
                  <a:lnTo>
                    <a:pt x="128912" y="162083"/>
                  </a:lnTo>
                  <a:lnTo>
                    <a:pt x="154422" y="127164"/>
                  </a:lnTo>
                  <a:lnTo>
                    <a:pt x="190281" y="98447"/>
                  </a:lnTo>
                  <a:lnTo>
                    <a:pt x="234862" y="77618"/>
                  </a:lnTo>
                  <a:lnTo>
                    <a:pt x="286533" y="66363"/>
                  </a:lnTo>
                  <a:lnTo>
                    <a:pt x="319805" y="65035"/>
                  </a:lnTo>
                  <a:lnTo>
                    <a:pt x="352684" y="68030"/>
                  </a:lnTo>
                  <a:lnTo>
                    <a:pt x="384492" y="75239"/>
                  </a:lnTo>
                  <a:lnTo>
                    <a:pt x="414549" y="86556"/>
                  </a:lnTo>
                  <a:lnTo>
                    <a:pt x="445055" y="54786"/>
                  </a:lnTo>
                  <a:lnTo>
                    <a:pt x="485161" y="32891"/>
                  </a:lnTo>
                  <a:lnTo>
                    <a:pt x="531364" y="21725"/>
                  </a:lnTo>
                  <a:lnTo>
                    <a:pt x="580157" y="22142"/>
                  </a:lnTo>
                  <a:lnTo>
                    <a:pt x="628036" y="34994"/>
                  </a:lnTo>
                  <a:lnTo>
                    <a:pt x="664612" y="56203"/>
                  </a:lnTo>
                  <a:lnTo>
                    <a:pt x="696164" y="24324"/>
                  </a:lnTo>
                  <a:lnTo>
                    <a:pt x="739288" y="5101"/>
                  </a:lnTo>
                  <a:lnTo>
                    <a:pt x="788414" y="0"/>
                  </a:lnTo>
                  <a:lnTo>
                    <a:pt x="837967" y="10483"/>
                  </a:lnTo>
                  <a:lnTo>
                    <a:pt x="850763" y="16283"/>
                  </a:lnTo>
                  <a:lnTo>
                    <a:pt x="862605" y="23167"/>
                  </a:lnTo>
                  <a:lnTo>
                    <a:pt x="873400" y="31075"/>
                  </a:lnTo>
                  <a:lnTo>
                    <a:pt x="883052" y="39947"/>
                  </a:lnTo>
                  <a:lnTo>
                    <a:pt x="918006" y="16408"/>
                  </a:lnTo>
                  <a:lnTo>
                    <a:pt x="959074" y="3093"/>
                  </a:lnTo>
                  <a:lnTo>
                    <a:pt x="1002921" y="225"/>
                  </a:lnTo>
                  <a:lnTo>
                    <a:pt x="1046214" y="8032"/>
                  </a:lnTo>
                  <a:lnTo>
                    <a:pt x="1085617" y="26739"/>
                  </a:lnTo>
                  <a:lnTo>
                    <a:pt x="1117256" y="56552"/>
                  </a:lnTo>
                  <a:lnTo>
                    <a:pt x="1134131" y="93033"/>
                  </a:lnTo>
                  <a:lnTo>
                    <a:pt x="1180190" y="109497"/>
                  </a:lnTo>
                  <a:lnTo>
                    <a:pt x="1216116" y="135563"/>
                  </a:lnTo>
                  <a:lnTo>
                    <a:pt x="1240101" y="168700"/>
                  </a:lnTo>
                  <a:lnTo>
                    <a:pt x="1250333" y="206378"/>
                  </a:lnTo>
                  <a:lnTo>
                    <a:pt x="1245002" y="246068"/>
                  </a:lnTo>
                  <a:lnTo>
                    <a:pt x="1243097" y="251656"/>
                  </a:lnTo>
                  <a:lnTo>
                    <a:pt x="1240684" y="257117"/>
                  </a:lnTo>
                  <a:lnTo>
                    <a:pt x="1237763" y="262451"/>
                  </a:lnTo>
                  <a:lnTo>
                    <a:pt x="1264545" y="299213"/>
                  </a:lnTo>
                  <a:lnTo>
                    <a:pt x="1277688" y="338872"/>
                  </a:lnTo>
                  <a:lnTo>
                    <a:pt x="1277546" y="379307"/>
                  </a:lnTo>
                  <a:lnTo>
                    <a:pt x="1264471" y="418398"/>
                  </a:lnTo>
                  <a:lnTo>
                    <a:pt x="1238816" y="454024"/>
                  </a:lnTo>
                  <a:lnTo>
                    <a:pt x="1200933" y="484066"/>
                  </a:lnTo>
                  <a:lnTo>
                    <a:pt x="1156531" y="504434"/>
                  </a:lnTo>
                  <a:lnTo>
                    <a:pt x="1107080" y="515181"/>
                  </a:lnTo>
                  <a:lnTo>
                    <a:pt x="1097921" y="557790"/>
                  </a:lnTo>
                  <a:lnTo>
                    <a:pt x="1073248" y="594687"/>
                  </a:lnTo>
                  <a:lnTo>
                    <a:pt x="1035894" y="623665"/>
                  </a:lnTo>
                  <a:lnTo>
                    <a:pt x="988696" y="642518"/>
                  </a:lnTo>
                  <a:lnTo>
                    <a:pt x="934487" y="649039"/>
                  </a:lnTo>
                  <a:lnTo>
                    <a:pt x="911018" y="647594"/>
                  </a:lnTo>
                  <a:lnTo>
                    <a:pt x="888085" y="643673"/>
                  </a:lnTo>
                  <a:lnTo>
                    <a:pt x="866032" y="637323"/>
                  </a:lnTo>
                  <a:lnTo>
                    <a:pt x="845206" y="628592"/>
                  </a:lnTo>
                  <a:lnTo>
                    <a:pt x="822974" y="667127"/>
                  </a:lnTo>
                  <a:lnTo>
                    <a:pt x="789863" y="698621"/>
                  </a:lnTo>
                  <a:lnTo>
                    <a:pt x="748242" y="722064"/>
                  </a:lnTo>
                  <a:lnTo>
                    <a:pt x="700483" y="736448"/>
                  </a:lnTo>
                  <a:lnTo>
                    <a:pt x="648956" y="740764"/>
                  </a:lnTo>
                  <a:lnTo>
                    <a:pt x="596032" y="734002"/>
                  </a:lnTo>
                  <a:lnTo>
                    <a:pt x="564034" y="723868"/>
                  </a:lnTo>
                  <a:lnTo>
                    <a:pt x="534929" y="709697"/>
                  </a:lnTo>
                  <a:lnTo>
                    <a:pt x="509325" y="691836"/>
                  </a:lnTo>
                  <a:lnTo>
                    <a:pt x="487828" y="670629"/>
                  </a:lnTo>
                  <a:lnTo>
                    <a:pt x="439801" y="687890"/>
                  </a:lnTo>
                  <a:lnTo>
                    <a:pt x="389719" y="695834"/>
                  </a:lnTo>
                  <a:lnTo>
                    <a:pt x="339462" y="694832"/>
                  </a:lnTo>
                  <a:lnTo>
                    <a:pt x="290908" y="685254"/>
                  </a:lnTo>
                  <a:lnTo>
                    <a:pt x="245938" y="667472"/>
                  </a:lnTo>
                  <a:lnTo>
                    <a:pt x="206430" y="641857"/>
                  </a:lnTo>
                  <a:lnTo>
                    <a:pt x="174265" y="608780"/>
                  </a:lnTo>
                  <a:lnTo>
                    <a:pt x="171852" y="605478"/>
                  </a:lnTo>
                  <a:lnTo>
                    <a:pt x="120804" y="602196"/>
                  </a:lnTo>
                  <a:lnTo>
                    <a:pt x="76840" y="584364"/>
                  </a:lnTo>
                  <a:lnTo>
                    <a:pt x="44569" y="554864"/>
                  </a:lnTo>
                  <a:lnTo>
                    <a:pt x="28596" y="516578"/>
                  </a:lnTo>
                  <a:lnTo>
                    <a:pt x="28378" y="494486"/>
                  </a:lnTo>
                  <a:lnTo>
                    <a:pt x="34184" y="473096"/>
                  </a:lnTo>
                  <a:lnTo>
                    <a:pt x="45706" y="453159"/>
                  </a:lnTo>
                  <a:lnTo>
                    <a:pt x="62632" y="435425"/>
                  </a:lnTo>
                  <a:lnTo>
                    <a:pt x="24514" y="408457"/>
                  </a:lnTo>
                  <a:lnTo>
                    <a:pt x="3149" y="373227"/>
                  </a:lnTo>
                  <a:lnTo>
                    <a:pt x="0" y="334234"/>
                  </a:lnTo>
                  <a:lnTo>
                    <a:pt x="16531" y="295979"/>
                  </a:lnTo>
                  <a:lnTo>
                    <a:pt x="34865" y="276804"/>
                  </a:lnTo>
                  <a:lnTo>
                    <a:pt x="57949" y="261737"/>
                  </a:lnTo>
                  <a:lnTo>
                    <a:pt x="84772" y="251313"/>
                  </a:lnTo>
                  <a:lnTo>
                    <a:pt x="114321" y="246068"/>
                  </a:lnTo>
                  <a:lnTo>
                    <a:pt x="115464" y="243782"/>
                  </a:lnTo>
                  <a:close/>
                </a:path>
                <a:path w="1278254" h="741045">
                  <a:moveTo>
                    <a:pt x="138959" y="446220"/>
                  </a:moveTo>
                  <a:lnTo>
                    <a:pt x="119391" y="446256"/>
                  </a:lnTo>
                  <a:lnTo>
                    <a:pt x="100145" y="443934"/>
                  </a:lnTo>
                  <a:lnTo>
                    <a:pt x="81541" y="439326"/>
                  </a:lnTo>
                  <a:lnTo>
                    <a:pt x="63902" y="432504"/>
                  </a:lnTo>
                </a:path>
                <a:path w="1278254" h="741045">
                  <a:moveTo>
                    <a:pt x="205126" y="595699"/>
                  </a:moveTo>
                  <a:lnTo>
                    <a:pt x="197129" y="597981"/>
                  </a:lnTo>
                  <a:lnTo>
                    <a:pt x="188966" y="599858"/>
                  </a:lnTo>
                  <a:lnTo>
                    <a:pt x="180659" y="601307"/>
                  </a:lnTo>
                  <a:lnTo>
                    <a:pt x="172233" y="602303"/>
                  </a:lnTo>
                </a:path>
                <a:path w="1278254" h="741045">
                  <a:moveTo>
                    <a:pt x="487701" y="667581"/>
                  </a:moveTo>
                  <a:lnTo>
                    <a:pt x="482036" y="660435"/>
                  </a:lnTo>
                  <a:lnTo>
                    <a:pt x="476859" y="653087"/>
                  </a:lnTo>
                  <a:lnTo>
                    <a:pt x="472182" y="645525"/>
                  </a:lnTo>
                  <a:lnTo>
                    <a:pt x="468016" y="637736"/>
                  </a:lnTo>
                </a:path>
                <a:path w="1278254" h="741045">
                  <a:moveTo>
                    <a:pt x="853207" y="593159"/>
                  </a:moveTo>
                  <a:lnTo>
                    <a:pt x="852066" y="601493"/>
                  </a:lnTo>
                  <a:lnTo>
                    <a:pt x="850366" y="609732"/>
                  </a:lnTo>
                  <a:lnTo>
                    <a:pt x="848117" y="617876"/>
                  </a:lnTo>
                  <a:lnTo>
                    <a:pt x="845333" y="625925"/>
                  </a:lnTo>
                </a:path>
                <a:path w="1278254" h="741045">
                  <a:moveTo>
                    <a:pt x="1010179" y="390975"/>
                  </a:moveTo>
                  <a:lnTo>
                    <a:pt x="1050313" y="412370"/>
                  </a:lnTo>
                  <a:lnTo>
                    <a:pt x="1080744" y="441172"/>
                  </a:lnTo>
                  <a:lnTo>
                    <a:pt x="1099958" y="475450"/>
                  </a:lnTo>
                  <a:lnTo>
                    <a:pt x="1106445" y="513276"/>
                  </a:lnTo>
                </a:path>
                <a:path w="1278254" h="741045">
                  <a:moveTo>
                    <a:pt x="1237128" y="260673"/>
                  </a:moveTo>
                  <a:lnTo>
                    <a:pt x="1229030" y="273534"/>
                  </a:lnTo>
                  <a:lnTo>
                    <a:pt x="1219110" y="285549"/>
                  </a:lnTo>
                  <a:lnTo>
                    <a:pt x="1207500" y="296588"/>
                  </a:lnTo>
                  <a:lnTo>
                    <a:pt x="1194329" y="306520"/>
                  </a:lnTo>
                </a:path>
                <a:path w="1278254" h="741045">
                  <a:moveTo>
                    <a:pt x="1134385" y="90493"/>
                  </a:moveTo>
                  <a:lnTo>
                    <a:pt x="1136036" y="97605"/>
                  </a:lnTo>
                  <a:lnTo>
                    <a:pt x="1136671" y="104844"/>
                  </a:lnTo>
                  <a:lnTo>
                    <a:pt x="1136544" y="112083"/>
                  </a:lnTo>
                </a:path>
                <a:path w="1278254" h="741045">
                  <a:moveTo>
                    <a:pt x="860700" y="65220"/>
                  </a:moveTo>
                  <a:lnTo>
                    <a:pt x="865223" y="57840"/>
                  </a:lnTo>
                  <a:lnTo>
                    <a:pt x="870400" y="50758"/>
                  </a:lnTo>
                  <a:lnTo>
                    <a:pt x="876220" y="43985"/>
                  </a:lnTo>
                  <a:lnTo>
                    <a:pt x="882671" y="37534"/>
                  </a:lnTo>
                </a:path>
                <a:path w="1278254" h="741045">
                  <a:moveTo>
                    <a:pt x="655341" y="78301"/>
                  </a:moveTo>
                  <a:lnTo>
                    <a:pt x="657294" y="72161"/>
                  </a:lnTo>
                  <a:lnTo>
                    <a:pt x="659723" y="66141"/>
                  </a:lnTo>
                  <a:lnTo>
                    <a:pt x="662628" y="60263"/>
                  </a:lnTo>
                  <a:lnTo>
                    <a:pt x="666009" y="54552"/>
                  </a:lnTo>
                </a:path>
                <a:path w="1278254" h="741045">
                  <a:moveTo>
                    <a:pt x="414422" y="86429"/>
                  </a:moveTo>
                  <a:lnTo>
                    <a:pt x="424686" y="91523"/>
                  </a:lnTo>
                  <a:lnTo>
                    <a:pt x="434520" y="97081"/>
                  </a:lnTo>
                  <a:lnTo>
                    <a:pt x="443926" y="103092"/>
                  </a:lnTo>
                  <a:lnTo>
                    <a:pt x="452903" y="109543"/>
                  </a:lnTo>
                </a:path>
                <a:path w="1278254" h="741045">
                  <a:moveTo>
                    <a:pt x="122195" y="268166"/>
                  </a:moveTo>
                  <a:lnTo>
                    <a:pt x="119147" y="260165"/>
                  </a:lnTo>
                  <a:lnTo>
                    <a:pt x="116861" y="252037"/>
                  </a:lnTo>
                  <a:lnTo>
                    <a:pt x="115464" y="243782"/>
                  </a:lnTo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9152635" y="3983863"/>
            <a:ext cx="5962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"/>
                <a:cs typeface="Arial"/>
              </a:rPr>
              <a:t>back-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end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956804" y="2296667"/>
            <a:ext cx="3072765" cy="2792095"/>
            <a:chOff x="7956804" y="2296667"/>
            <a:chExt cx="3072765" cy="2792095"/>
          </a:xfrm>
        </p:grpSpPr>
        <p:sp>
          <p:nvSpPr>
            <p:cNvPr id="37" name="object 37"/>
            <p:cNvSpPr/>
            <p:nvPr/>
          </p:nvSpPr>
          <p:spPr>
            <a:xfrm>
              <a:off x="8746998" y="2311145"/>
              <a:ext cx="1493520" cy="237490"/>
            </a:xfrm>
            <a:custGeom>
              <a:avLst/>
              <a:gdLst/>
              <a:ahLst/>
              <a:cxnLst/>
              <a:rect l="l" t="t" r="r" b="b"/>
              <a:pathLst>
                <a:path w="1493520" h="237489">
                  <a:moveTo>
                    <a:pt x="0" y="236981"/>
                  </a:moveTo>
                  <a:lnTo>
                    <a:pt x="749553" y="236981"/>
                  </a:lnTo>
                  <a:lnTo>
                    <a:pt x="749553" y="0"/>
                  </a:lnTo>
                </a:path>
                <a:path w="1493520" h="237489">
                  <a:moveTo>
                    <a:pt x="1493520" y="203453"/>
                  </a:moveTo>
                  <a:lnTo>
                    <a:pt x="749807" y="203453"/>
                  </a:lnTo>
                  <a:lnTo>
                    <a:pt x="749807" y="0"/>
                  </a:lnTo>
                </a:path>
              </a:pathLst>
            </a:custGeom>
            <a:ln w="28956">
              <a:solidFill>
                <a:srgbClr val="FF0066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746998" y="2515361"/>
              <a:ext cx="1493520" cy="1271905"/>
            </a:xfrm>
            <a:custGeom>
              <a:avLst/>
              <a:gdLst/>
              <a:ahLst/>
              <a:cxnLst/>
              <a:rect l="l" t="t" r="r" b="b"/>
              <a:pathLst>
                <a:path w="1493520" h="1271904">
                  <a:moveTo>
                    <a:pt x="0" y="33527"/>
                  </a:moveTo>
                  <a:lnTo>
                    <a:pt x="749553" y="33527"/>
                  </a:lnTo>
                  <a:lnTo>
                    <a:pt x="749553" y="1271524"/>
                  </a:lnTo>
                </a:path>
                <a:path w="1493520" h="1271904">
                  <a:moveTo>
                    <a:pt x="1493520" y="0"/>
                  </a:moveTo>
                  <a:lnTo>
                    <a:pt x="749807" y="0"/>
                  </a:lnTo>
                  <a:lnTo>
                    <a:pt x="749807" y="1271651"/>
                  </a:lnTo>
                </a:path>
              </a:pathLst>
            </a:custGeom>
            <a:ln w="28956">
              <a:solidFill>
                <a:srgbClr val="EFEF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133838" y="3323081"/>
              <a:ext cx="881380" cy="790575"/>
            </a:xfrm>
            <a:custGeom>
              <a:avLst/>
              <a:gdLst/>
              <a:ahLst/>
              <a:cxnLst/>
              <a:rect l="l" t="t" r="r" b="b"/>
              <a:pathLst>
                <a:path w="881379" h="790575">
                  <a:moveTo>
                    <a:pt x="881126" y="228600"/>
                  </a:moveTo>
                  <a:lnTo>
                    <a:pt x="881126" y="0"/>
                  </a:lnTo>
                  <a:lnTo>
                    <a:pt x="53466" y="0"/>
                  </a:lnTo>
                  <a:lnTo>
                    <a:pt x="53466" y="790574"/>
                  </a:lnTo>
                  <a:lnTo>
                    <a:pt x="0" y="790574"/>
                  </a:lnTo>
                </a:path>
              </a:pathLst>
            </a:custGeom>
            <a:ln w="28956">
              <a:solidFill>
                <a:srgbClr val="EFEF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971282" y="3356609"/>
              <a:ext cx="890269" cy="757555"/>
            </a:xfrm>
            <a:custGeom>
              <a:avLst/>
              <a:gdLst/>
              <a:ahLst/>
              <a:cxnLst/>
              <a:rect l="l" t="t" r="r" b="b"/>
              <a:pathLst>
                <a:path w="890270" h="757554">
                  <a:moveTo>
                    <a:pt x="889889" y="757046"/>
                  </a:moveTo>
                  <a:lnTo>
                    <a:pt x="834517" y="757046"/>
                  </a:lnTo>
                  <a:lnTo>
                    <a:pt x="834517" y="0"/>
                  </a:lnTo>
                  <a:lnTo>
                    <a:pt x="0" y="0"/>
                  </a:lnTo>
                  <a:lnTo>
                    <a:pt x="0" y="228600"/>
                  </a:lnTo>
                </a:path>
              </a:pathLst>
            </a:custGeom>
            <a:ln w="28955">
              <a:solidFill>
                <a:srgbClr val="EFEF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464802" y="4482845"/>
              <a:ext cx="31750" cy="591185"/>
            </a:xfrm>
            <a:custGeom>
              <a:avLst/>
              <a:gdLst/>
              <a:ahLst/>
              <a:cxnLst/>
              <a:rect l="l" t="t" r="r" b="b"/>
              <a:pathLst>
                <a:path w="31750" h="591185">
                  <a:moveTo>
                    <a:pt x="0" y="591184"/>
                  </a:moveTo>
                  <a:lnTo>
                    <a:pt x="0" y="295655"/>
                  </a:lnTo>
                  <a:lnTo>
                    <a:pt x="31496" y="295655"/>
                  </a:lnTo>
                  <a:lnTo>
                    <a:pt x="31496" y="0"/>
                  </a:lnTo>
                </a:path>
              </a:pathLst>
            </a:custGeom>
            <a:ln w="28956">
              <a:solidFill>
                <a:srgbClr val="EFEF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2" name="object 4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38843" y="534923"/>
            <a:ext cx="914400" cy="914400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1225296" y="975347"/>
            <a:ext cx="2304415" cy="488315"/>
            <a:chOff x="1225296" y="975347"/>
            <a:chExt cx="2304415" cy="488315"/>
          </a:xfrm>
        </p:grpSpPr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0536" y="984542"/>
              <a:ext cx="2289048" cy="41906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5296" y="975347"/>
              <a:ext cx="2100072" cy="487692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299972" y="1024127"/>
            <a:ext cx="2174875" cy="30670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400" spc="-75" dirty="0">
                <a:solidFill>
                  <a:srgbClr val="D9D9D9"/>
                </a:solidFill>
                <a:latin typeface="Monaco"/>
                <a:cs typeface="Monaco"/>
              </a:rPr>
              <a:t>docker-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compose.yml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240536" y="1335024"/>
            <a:ext cx="3148965" cy="5253355"/>
            <a:chOff x="1240536" y="1335024"/>
            <a:chExt cx="3148965" cy="5253355"/>
          </a:xfrm>
        </p:grpSpPr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0536" y="1336548"/>
              <a:ext cx="3148584" cy="525170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0536" y="1335024"/>
              <a:ext cx="2689860" cy="378714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299972" y="1376172"/>
              <a:ext cx="3034665" cy="5139055"/>
            </a:xfrm>
            <a:custGeom>
              <a:avLst/>
              <a:gdLst/>
              <a:ahLst/>
              <a:cxnLst/>
              <a:rect l="l" t="t" r="r" b="b"/>
              <a:pathLst>
                <a:path w="3034665" h="5139055">
                  <a:moveTo>
                    <a:pt x="3034283" y="0"/>
                  </a:moveTo>
                  <a:lnTo>
                    <a:pt x="0" y="0"/>
                  </a:lnTo>
                  <a:lnTo>
                    <a:pt x="0" y="5138928"/>
                  </a:lnTo>
                  <a:lnTo>
                    <a:pt x="3034283" y="5138928"/>
                  </a:lnTo>
                  <a:lnTo>
                    <a:pt x="303428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848866" y="2619247"/>
            <a:ext cx="264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D9D9D9"/>
                </a:solidFill>
                <a:latin typeface="Monaco"/>
                <a:cs typeface="Monaco"/>
              </a:rPr>
              <a:t>db:</a:t>
            </a:r>
            <a:endParaRPr sz="1200">
              <a:latin typeface="Monaco"/>
              <a:cs typeface="Monac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391666" y="1399794"/>
            <a:ext cx="1814830" cy="1103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96774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solidFill>
                  <a:srgbClr val="D9D9D9"/>
                </a:solidFill>
                <a:latin typeface="Monaco"/>
                <a:cs typeface="Monaco"/>
              </a:rPr>
              <a:t>version:</a:t>
            </a:r>
            <a:r>
              <a:rPr sz="1200" spc="-5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70" dirty="0">
                <a:solidFill>
                  <a:srgbClr val="D9D9D9"/>
                </a:solidFill>
                <a:latin typeface="Monaco"/>
                <a:cs typeface="Monaco"/>
              </a:rPr>
              <a:t>2 </a:t>
            </a:r>
            <a:r>
              <a:rPr sz="1200" spc="-10" dirty="0">
                <a:solidFill>
                  <a:srgbClr val="D9D9D9"/>
                </a:solidFill>
                <a:latin typeface="Monaco"/>
                <a:cs typeface="Monaco"/>
              </a:rPr>
              <a:t>services:</a:t>
            </a:r>
            <a:endParaRPr sz="1200">
              <a:latin typeface="Monaco"/>
              <a:cs typeface="Monaco"/>
            </a:endParaRPr>
          </a:p>
          <a:p>
            <a:pPr marL="457200">
              <a:lnSpc>
                <a:spcPct val="100000"/>
              </a:lnSpc>
            </a:pPr>
            <a:r>
              <a:rPr sz="1200" spc="-10" dirty="0">
                <a:solidFill>
                  <a:srgbClr val="D9D9D9"/>
                </a:solidFill>
                <a:latin typeface="Monaco"/>
                <a:cs typeface="Monaco"/>
              </a:rPr>
              <a:t>redis:</a:t>
            </a:r>
            <a:endParaRPr sz="1200">
              <a:latin typeface="Monaco"/>
              <a:cs typeface="Monaco"/>
            </a:endParaRPr>
          </a:p>
          <a:p>
            <a:pPr marL="791845">
              <a:lnSpc>
                <a:spcPct val="100000"/>
              </a:lnSpc>
            </a:pPr>
            <a:r>
              <a:rPr sz="1200" spc="-60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200" spc="-8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45" dirty="0">
                <a:solidFill>
                  <a:srgbClr val="D9D9D9"/>
                </a:solidFill>
                <a:latin typeface="Monaco"/>
                <a:cs typeface="Monaco"/>
              </a:rPr>
              <a:t>redis</a:t>
            </a:r>
            <a:endParaRPr sz="1200">
              <a:latin typeface="Monaco"/>
              <a:cs typeface="Monaco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700">
              <a:latin typeface="Monaco"/>
              <a:cs typeface="Monaco"/>
            </a:endParaRPr>
          </a:p>
          <a:p>
            <a:pPr marL="828675">
              <a:lnSpc>
                <a:spcPct val="100000"/>
              </a:lnSpc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networks: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353566" y="2442463"/>
            <a:ext cx="2441575" cy="397891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415415" indent="-183515">
              <a:lnSpc>
                <a:spcPct val="100000"/>
              </a:lnSpc>
              <a:spcBef>
                <a:spcPts val="795"/>
              </a:spcBef>
              <a:buChar char="-"/>
              <a:tabLst>
                <a:tab pos="1416050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back-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end</a:t>
            </a:r>
            <a:endParaRPr sz="1200">
              <a:latin typeface="Courier New"/>
              <a:cs typeface="Courier New"/>
            </a:endParaRPr>
          </a:p>
          <a:p>
            <a:pPr marL="829944">
              <a:lnSpc>
                <a:spcPts val="1435"/>
              </a:lnSpc>
              <a:spcBef>
                <a:spcPts val="695"/>
              </a:spcBef>
            </a:pPr>
            <a:r>
              <a:rPr sz="1200" spc="-60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200" spc="-8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60" dirty="0">
                <a:solidFill>
                  <a:srgbClr val="D9D9D9"/>
                </a:solidFill>
                <a:latin typeface="Monaco"/>
                <a:cs typeface="Monaco"/>
              </a:rPr>
              <a:t>postgres:9.4</a:t>
            </a:r>
            <a:endParaRPr sz="1200">
              <a:latin typeface="Monaco"/>
              <a:cs typeface="Monaco"/>
            </a:endParaRPr>
          </a:p>
          <a:p>
            <a:pPr marL="844550">
              <a:lnSpc>
                <a:spcPts val="1435"/>
              </a:lnSpc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networks:</a:t>
            </a:r>
            <a:endParaRPr sz="1200">
              <a:latin typeface="Courier New"/>
              <a:cs typeface="Courier New"/>
            </a:endParaRPr>
          </a:p>
          <a:p>
            <a:pPr marL="1393190" indent="-183515">
              <a:lnSpc>
                <a:spcPct val="100000"/>
              </a:lnSpc>
              <a:spcBef>
                <a:spcPts val="420"/>
              </a:spcBef>
              <a:buChar char="-"/>
              <a:tabLst>
                <a:tab pos="1393825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back-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end</a:t>
            </a:r>
            <a:endParaRPr sz="1200">
              <a:latin typeface="Courier New"/>
              <a:cs typeface="Courier New"/>
            </a:endParaRPr>
          </a:p>
          <a:p>
            <a:pPr marL="495300">
              <a:lnSpc>
                <a:spcPct val="100000"/>
              </a:lnSpc>
              <a:spcBef>
                <a:spcPts val="555"/>
              </a:spcBef>
            </a:pPr>
            <a:r>
              <a:rPr sz="1200" spc="-10" dirty="0">
                <a:solidFill>
                  <a:srgbClr val="D9D9D9"/>
                </a:solidFill>
                <a:latin typeface="Monaco"/>
                <a:cs typeface="Monaco"/>
              </a:rPr>
              <a:t>vote:</a:t>
            </a:r>
            <a:endParaRPr sz="1200">
              <a:latin typeface="Monaco"/>
              <a:cs typeface="Monaco"/>
            </a:endParaRPr>
          </a:p>
          <a:p>
            <a:pPr marL="829944">
              <a:lnSpc>
                <a:spcPct val="100000"/>
              </a:lnSpc>
            </a:pPr>
            <a:r>
              <a:rPr sz="1200" spc="-60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200" spc="-4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65" dirty="0">
                <a:solidFill>
                  <a:srgbClr val="D9D9D9"/>
                </a:solidFill>
                <a:latin typeface="Monaco"/>
                <a:cs typeface="Monaco"/>
              </a:rPr>
              <a:t>voting-</a:t>
            </a:r>
            <a:r>
              <a:rPr sz="1200" spc="-25" dirty="0">
                <a:solidFill>
                  <a:srgbClr val="D9D9D9"/>
                </a:solidFill>
                <a:latin typeface="Monaco"/>
                <a:cs typeface="Monaco"/>
              </a:rPr>
              <a:t>app</a:t>
            </a:r>
            <a:endParaRPr sz="1200">
              <a:latin typeface="Monaco"/>
              <a:cs typeface="Monaco"/>
            </a:endParaRPr>
          </a:p>
          <a:p>
            <a:pPr marL="832485">
              <a:lnSpc>
                <a:spcPct val="100000"/>
              </a:lnSpc>
              <a:spcBef>
                <a:spcPts val="270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networks:</a:t>
            </a:r>
            <a:endParaRPr sz="1200">
              <a:latin typeface="Courier New"/>
              <a:cs typeface="Courier New"/>
            </a:endParaRPr>
          </a:p>
          <a:p>
            <a:pPr marL="1384300" indent="-185420">
              <a:lnSpc>
                <a:spcPct val="100000"/>
              </a:lnSpc>
              <a:spcBef>
                <a:spcPts val="405"/>
              </a:spcBef>
              <a:buChar char="-"/>
              <a:tabLst>
                <a:tab pos="1384935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front-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end</a:t>
            </a:r>
            <a:endParaRPr sz="1200">
              <a:latin typeface="Courier New"/>
              <a:cs typeface="Courier New"/>
            </a:endParaRPr>
          </a:p>
          <a:p>
            <a:pPr marL="1381125" indent="-183515">
              <a:lnSpc>
                <a:spcPct val="100000"/>
              </a:lnSpc>
              <a:spcBef>
                <a:spcPts val="409"/>
              </a:spcBef>
              <a:buChar char="-"/>
              <a:tabLst>
                <a:tab pos="1381760" algn="l"/>
              </a:tabLst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back-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end</a:t>
            </a:r>
            <a:endParaRPr sz="1200">
              <a:latin typeface="Courier New"/>
              <a:cs typeface="Courier New"/>
            </a:endParaRPr>
          </a:p>
          <a:p>
            <a:pPr marL="495300">
              <a:lnSpc>
                <a:spcPct val="100000"/>
              </a:lnSpc>
              <a:spcBef>
                <a:spcPts val="355"/>
              </a:spcBef>
            </a:pPr>
            <a:r>
              <a:rPr sz="1200" spc="-10" dirty="0">
                <a:solidFill>
                  <a:srgbClr val="D9D9D9"/>
                </a:solidFill>
                <a:latin typeface="Monaco"/>
                <a:cs typeface="Monaco"/>
              </a:rPr>
              <a:t>result:</a:t>
            </a:r>
            <a:endParaRPr sz="1200">
              <a:latin typeface="Monaco"/>
              <a:cs typeface="Monaco"/>
            </a:endParaRPr>
          </a:p>
          <a:p>
            <a:pPr marL="829944">
              <a:lnSpc>
                <a:spcPct val="100000"/>
              </a:lnSpc>
            </a:pPr>
            <a:r>
              <a:rPr sz="1200" spc="-60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200" spc="-8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Monaco"/>
                <a:cs typeface="Monaco"/>
              </a:rPr>
              <a:t>result</a:t>
            </a:r>
            <a:endParaRPr sz="1200">
              <a:latin typeface="Monaco"/>
              <a:cs typeface="Monaco"/>
            </a:endParaRPr>
          </a:p>
          <a:p>
            <a:pPr marL="843915">
              <a:lnSpc>
                <a:spcPct val="100000"/>
              </a:lnSpc>
              <a:spcBef>
                <a:spcPts val="370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networks:</a:t>
            </a:r>
            <a:endParaRPr sz="1200">
              <a:latin typeface="Courier New"/>
              <a:cs typeface="Courier New"/>
            </a:endParaRPr>
          </a:p>
          <a:p>
            <a:pPr marL="1395730" indent="-185420">
              <a:lnSpc>
                <a:spcPct val="100000"/>
              </a:lnSpc>
              <a:spcBef>
                <a:spcPts val="409"/>
              </a:spcBef>
              <a:buChar char="-"/>
              <a:tabLst>
                <a:tab pos="1396365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front-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end</a:t>
            </a:r>
            <a:endParaRPr sz="1200">
              <a:latin typeface="Courier New"/>
              <a:cs typeface="Courier New"/>
            </a:endParaRPr>
          </a:p>
          <a:p>
            <a:pPr marL="1392555" indent="-183515">
              <a:lnSpc>
                <a:spcPct val="100000"/>
              </a:lnSpc>
              <a:spcBef>
                <a:spcPts val="409"/>
              </a:spcBef>
              <a:buChar char="-"/>
              <a:tabLst>
                <a:tab pos="1393190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back-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end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844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networks:</a:t>
            </a:r>
            <a:endParaRPr sz="1200">
              <a:latin typeface="Courier New"/>
              <a:cs typeface="Courier New"/>
            </a:endParaRPr>
          </a:p>
          <a:p>
            <a:pPr marL="365760" marR="1145540" indent="1270">
              <a:lnSpc>
                <a:spcPct val="128299"/>
              </a:lnSpc>
              <a:spcBef>
                <a:spcPts val="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front-</a:t>
            </a:r>
            <a:r>
              <a:rPr sz="1200" spc="-20" dirty="0">
                <a:solidFill>
                  <a:srgbClr val="D9D9D9"/>
                </a:solidFill>
                <a:latin typeface="Courier New"/>
                <a:cs typeface="Courier New"/>
              </a:rPr>
              <a:t>end: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back-</a:t>
            </a:r>
            <a:r>
              <a:rPr sz="1200" spc="-20" dirty="0">
                <a:solidFill>
                  <a:srgbClr val="D9D9D9"/>
                </a:solidFill>
                <a:latin typeface="Courier New"/>
                <a:cs typeface="Courier New"/>
              </a:rPr>
              <a:t>end: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DCDEE9-060E-2410-F2A7-FA81A82F8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99387"/>
            <a:ext cx="4572000" cy="5646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A02F4A-51AD-3DC0-D720-72834FBBD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525766"/>
            <a:ext cx="3581400" cy="564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51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5A6EE4-8E76-19E5-82FF-7E61637CF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482" y="1984513"/>
            <a:ext cx="6224859" cy="2438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C980F-0789-A315-8407-0800DF2C8816}"/>
              </a:ext>
            </a:extLst>
          </p:cNvPr>
          <p:cNvSpPr txBox="1"/>
          <p:nvPr/>
        </p:nvSpPr>
        <p:spPr>
          <a:xfrm>
            <a:off x="7772400" y="1219200"/>
            <a:ext cx="106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C9D1D9"/>
                </a:solidFill>
                <a:effectLst/>
                <a:latin typeface="-apple-system"/>
              </a:rPr>
              <a:t>redis.sh</a:t>
            </a:r>
            <a:endParaRPr lang="en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6B363-9865-C736-ACAD-C279372F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59" y="1981200"/>
            <a:ext cx="5107641" cy="327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947DC-0FA7-CB59-B320-AD32E437A533}"/>
              </a:ext>
            </a:extLst>
          </p:cNvPr>
          <p:cNvSpPr txBox="1"/>
          <p:nvPr/>
        </p:nvSpPr>
        <p:spPr>
          <a:xfrm>
            <a:off x="1981200" y="1415534"/>
            <a:ext cx="21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C9D1D9"/>
                </a:solidFill>
                <a:effectLst/>
                <a:latin typeface="-apple-system"/>
              </a:rPr>
              <a:t>postgres.sh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720955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9F1EE2-C60F-09C2-6193-A067AFCF1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7914"/>
            <a:ext cx="7772400" cy="636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12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65F784-5B6A-82D2-FF75-4B44AC02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33400"/>
            <a:ext cx="897045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98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42E349-07D1-B185-B12A-D38D5E543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38" y="952500"/>
            <a:ext cx="962632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57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325863"/>
            <a:ext cx="4981956" cy="353213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10088" y="6492239"/>
            <a:ext cx="1524000" cy="365759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98352" y="0"/>
            <a:ext cx="135636" cy="838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22023" y="204215"/>
            <a:ext cx="178307" cy="181355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065507" y="440436"/>
            <a:ext cx="126492" cy="137160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6842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80" dirty="0"/>
              <a:t>How</a:t>
            </a:r>
            <a:r>
              <a:rPr spc="-200" dirty="0"/>
              <a:t> </a:t>
            </a:r>
            <a:r>
              <a:rPr dirty="0"/>
              <a:t>to</a:t>
            </a:r>
            <a:r>
              <a:rPr spc="-210" dirty="0"/>
              <a:t> </a:t>
            </a:r>
            <a:r>
              <a:rPr spc="-204" dirty="0"/>
              <a:t>create</a:t>
            </a:r>
            <a:r>
              <a:rPr spc="-210" dirty="0"/>
              <a:t> </a:t>
            </a:r>
            <a:r>
              <a:rPr spc="-270" dirty="0"/>
              <a:t>my</a:t>
            </a:r>
            <a:r>
              <a:rPr spc="-210" dirty="0"/>
              <a:t> </a:t>
            </a:r>
            <a:r>
              <a:rPr spc="-170" dirty="0"/>
              <a:t>own</a:t>
            </a:r>
            <a:r>
              <a:rPr spc="-215" dirty="0"/>
              <a:t> </a:t>
            </a:r>
            <a:r>
              <a:rPr spc="-300" dirty="0"/>
              <a:t>image?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1126236" y="1100315"/>
            <a:ext cx="2304415" cy="490855"/>
            <a:chOff x="1126236" y="1100315"/>
            <a:chExt cx="2304415" cy="490855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1476" y="1107973"/>
              <a:ext cx="2289048" cy="48308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6236" y="1100315"/>
              <a:ext cx="1312164" cy="48769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00912" y="1147571"/>
              <a:ext cx="2174875" cy="370840"/>
            </a:xfrm>
            <a:custGeom>
              <a:avLst/>
              <a:gdLst/>
              <a:ahLst/>
              <a:cxnLst/>
              <a:rect l="l" t="t" r="r" b="b"/>
              <a:pathLst>
                <a:path w="2174875" h="370840">
                  <a:moveTo>
                    <a:pt x="2174748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2174748" y="370332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279016" y="1170813"/>
            <a:ext cx="10083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Dockerfile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26236" y="1469136"/>
            <a:ext cx="5844540" cy="3014980"/>
            <a:chOff x="1126236" y="1469136"/>
            <a:chExt cx="5844540" cy="3014980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1476" y="1478280"/>
              <a:ext cx="5829300" cy="300532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6236" y="1469136"/>
              <a:ext cx="5742432" cy="262128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00912" y="1517904"/>
              <a:ext cx="5715000" cy="2893060"/>
            </a:xfrm>
            <a:custGeom>
              <a:avLst/>
              <a:gdLst/>
              <a:ahLst/>
              <a:cxnLst/>
              <a:rect l="l" t="t" r="r" b="b"/>
              <a:pathLst>
                <a:path w="5715000" h="2893060">
                  <a:moveTo>
                    <a:pt x="5714999" y="0"/>
                  </a:moveTo>
                  <a:lnTo>
                    <a:pt x="0" y="0"/>
                  </a:lnTo>
                  <a:lnTo>
                    <a:pt x="0" y="2892552"/>
                  </a:lnTo>
                  <a:lnTo>
                    <a:pt x="5714999" y="2892552"/>
                  </a:lnTo>
                  <a:lnTo>
                    <a:pt x="57149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279016" y="1540256"/>
            <a:ext cx="11061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5" dirty="0">
                <a:solidFill>
                  <a:srgbClr val="D9D9D9"/>
                </a:solidFill>
                <a:latin typeface="Monaco"/>
                <a:cs typeface="Monaco"/>
              </a:rPr>
              <a:t>FROM</a:t>
            </a:r>
            <a:r>
              <a:rPr sz="1400" spc="-15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Ubuntu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79016" y="1966976"/>
            <a:ext cx="25825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400" spc="-15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apt-</a:t>
            </a:r>
            <a:r>
              <a:rPr sz="1400" spc="-40" dirty="0">
                <a:solidFill>
                  <a:srgbClr val="D9D9D9"/>
                </a:solidFill>
                <a:latin typeface="Monaco"/>
                <a:cs typeface="Monaco"/>
              </a:rPr>
              <a:t>get</a:t>
            </a:r>
            <a:r>
              <a:rPr sz="1400" spc="-14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update</a:t>
            </a:r>
            <a:endParaRPr sz="14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400" spc="-13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75" dirty="0">
                <a:solidFill>
                  <a:srgbClr val="D9D9D9"/>
                </a:solidFill>
                <a:latin typeface="Monaco"/>
                <a:cs typeface="Monaco"/>
              </a:rPr>
              <a:t>apt-</a:t>
            </a:r>
            <a:r>
              <a:rPr sz="1400" spc="-35" dirty="0">
                <a:solidFill>
                  <a:srgbClr val="D9D9D9"/>
                </a:solidFill>
                <a:latin typeface="Monaco"/>
                <a:cs typeface="Monaco"/>
              </a:rPr>
              <a:t>get</a:t>
            </a:r>
            <a:r>
              <a:rPr sz="1400" spc="-12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install</a:t>
            </a:r>
            <a:r>
              <a:rPr sz="1400" spc="-13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55" dirty="0">
                <a:solidFill>
                  <a:srgbClr val="D9D9D9"/>
                </a:solidFill>
                <a:latin typeface="Monaco"/>
                <a:cs typeface="Monaco"/>
              </a:rPr>
              <a:t>python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79016" y="2607310"/>
            <a:ext cx="268287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400" spc="-14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pip</a:t>
            </a:r>
            <a:r>
              <a:rPr sz="1400" spc="-13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install</a:t>
            </a:r>
            <a:r>
              <a:rPr sz="1400" spc="-13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onaco"/>
                <a:cs typeface="Monaco"/>
              </a:rPr>
              <a:t>flask</a:t>
            </a:r>
            <a:endParaRPr sz="14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</a:pP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400" spc="-12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pip</a:t>
            </a:r>
            <a:r>
              <a:rPr sz="1400" spc="-114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install</a:t>
            </a:r>
            <a:r>
              <a:rPr sz="1400" spc="-114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flask-</a:t>
            </a:r>
            <a:r>
              <a:rPr sz="1400" spc="-30" dirty="0">
                <a:solidFill>
                  <a:srgbClr val="D9D9D9"/>
                </a:solidFill>
                <a:latin typeface="Monaco"/>
                <a:cs typeface="Monaco"/>
              </a:rPr>
              <a:t>mysql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79016" y="3247389"/>
            <a:ext cx="22898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5" dirty="0">
                <a:solidFill>
                  <a:srgbClr val="D9D9D9"/>
                </a:solidFill>
                <a:latin typeface="Monaco"/>
                <a:cs typeface="Monaco"/>
              </a:rPr>
              <a:t>COPY</a:t>
            </a:r>
            <a:r>
              <a:rPr sz="1400" spc="-10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dirty="0">
                <a:solidFill>
                  <a:srgbClr val="D9D9D9"/>
                </a:solidFill>
                <a:latin typeface="Monaco"/>
                <a:cs typeface="Monaco"/>
              </a:rPr>
              <a:t>.</a:t>
            </a:r>
            <a:r>
              <a:rPr sz="1400" spc="-10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/opt/source-</a:t>
            </a:r>
            <a:r>
              <a:rPr sz="1400" spc="-25" dirty="0">
                <a:solidFill>
                  <a:srgbClr val="D9D9D9"/>
                </a:solidFill>
                <a:latin typeface="Monaco"/>
                <a:cs typeface="Monaco"/>
              </a:rPr>
              <a:t>code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79016" y="3673805"/>
            <a:ext cx="53397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ENTRYPOINT</a:t>
            </a: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75" dirty="0">
                <a:solidFill>
                  <a:srgbClr val="D9D9D9"/>
                </a:solidFill>
                <a:latin typeface="Monaco"/>
                <a:cs typeface="Monaco"/>
              </a:rPr>
              <a:t>FLASK_APP=/opt/source-</a:t>
            </a: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code/app.py</a:t>
            </a: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flask</a:t>
            </a:r>
            <a:r>
              <a:rPr sz="1400" spc="-5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126236" y="5233415"/>
            <a:ext cx="5843270" cy="488315"/>
            <a:chOff x="1126236" y="5233415"/>
            <a:chExt cx="5843270" cy="488315"/>
          </a:xfrm>
        </p:grpSpPr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1476" y="5242559"/>
              <a:ext cx="5827776" cy="42670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6236" y="5233415"/>
              <a:ext cx="5151120" cy="48769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200911" y="5282184"/>
            <a:ext cx="571373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84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114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build</a:t>
            </a:r>
            <a:r>
              <a:rPr sz="1400" spc="-114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Dockerfile</a:t>
            </a:r>
            <a:r>
              <a:rPr sz="1400" spc="-114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–t</a:t>
            </a:r>
            <a:r>
              <a:rPr sz="1400" spc="-114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mmumshad/my-custom-</a:t>
            </a:r>
            <a:r>
              <a:rPr sz="1400" spc="-25" dirty="0">
                <a:solidFill>
                  <a:srgbClr val="D9D9D9"/>
                </a:solidFill>
                <a:latin typeface="Monaco"/>
                <a:cs typeface="Monaco"/>
              </a:rPr>
              <a:t>app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26236" y="5801867"/>
            <a:ext cx="4010025" cy="488315"/>
            <a:chOff x="1126236" y="5801867"/>
            <a:chExt cx="4010025" cy="488315"/>
          </a:xfrm>
        </p:grpSpPr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1476" y="5811011"/>
              <a:ext cx="3994404" cy="42067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6236" y="5801867"/>
              <a:ext cx="3674364" cy="487692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200911" y="5850635"/>
            <a:ext cx="388048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85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55" dirty="0">
                <a:solidFill>
                  <a:srgbClr val="D9D9D9"/>
                </a:solidFill>
                <a:latin typeface="Monaco"/>
                <a:cs typeface="Monaco"/>
              </a:rPr>
              <a:t>push</a:t>
            </a: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mmumshad/my-custom-</a:t>
            </a:r>
            <a:r>
              <a:rPr sz="1400" spc="-25" dirty="0">
                <a:solidFill>
                  <a:srgbClr val="D9D9D9"/>
                </a:solidFill>
                <a:latin typeface="Monaco"/>
                <a:cs typeface="Monaco"/>
              </a:rPr>
              <a:t>app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868140" y="5780217"/>
            <a:ext cx="1649730" cy="696595"/>
            <a:chOff x="8868140" y="5780217"/>
            <a:chExt cx="1649730" cy="696595"/>
          </a:xfrm>
        </p:grpSpPr>
        <p:sp>
          <p:nvSpPr>
            <p:cNvPr id="40" name="object 40"/>
            <p:cNvSpPr/>
            <p:nvPr/>
          </p:nvSpPr>
          <p:spPr>
            <a:xfrm>
              <a:off x="8874236" y="5786313"/>
              <a:ext cx="1637664" cy="683895"/>
            </a:xfrm>
            <a:custGeom>
              <a:avLst/>
              <a:gdLst/>
              <a:ahLst/>
              <a:cxnLst/>
              <a:rect l="l" t="t" r="r" b="b"/>
              <a:pathLst>
                <a:path w="1637665" h="683895">
                  <a:moveTo>
                    <a:pt x="1256760" y="0"/>
                  </a:moveTo>
                  <a:lnTo>
                    <a:pt x="1210659" y="5565"/>
                  </a:lnTo>
                  <a:lnTo>
                    <a:pt x="1168023" y="17790"/>
                  </a:lnTo>
                  <a:lnTo>
                    <a:pt x="1131331" y="36560"/>
                  </a:lnTo>
                  <a:lnTo>
                    <a:pt x="1119072" y="28391"/>
                  </a:lnTo>
                  <a:lnTo>
                    <a:pt x="1105265" y="21096"/>
                  </a:lnTo>
                  <a:lnTo>
                    <a:pt x="1090076" y="14741"/>
                  </a:lnTo>
                  <a:lnTo>
                    <a:pt x="1073673" y="9394"/>
                  </a:lnTo>
                  <a:lnTo>
                    <a:pt x="1023093" y="404"/>
                  </a:lnTo>
                  <a:lnTo>
                    <a:pt x="971939" y="829"/>
                  </a:lnTo>
                  <a:lnTo>
                    <a:pt x="923876" y="9972"/>
                  </a:lnTo>
                  <a:lnTo>
                    <a:pt x="882568" y="27139"/>
                  </a:lnTo>
                  <a:lnTo>
                    <a:pt x="851677" y="51635"/>
                  </a:lnTo>
                  <a:lnTo>
                    <a:pt x="840853" y="46011"/>
                  </a:lnTo>
                  <a:lnTo>
                    <a:pt x="804687" y="32000"/>
                  </a:lnTo>
                  <a:lnTo>
                    <a:pt x="753803" y="21278"/>
                  </a:lnTo>
                  <a:lnTo>
                    <a:pt x="701563" y="18627"/>
                  </a:lnTo>
                  <a:lnTo>
                    <a:pt x="650573" y="23595"/>
                  </a:lnTo>
                  <a:lnTo>
                    <a:pt x="603435" y="35726"/>
                  </a:lnTo>
                  <a:lnTo>
                    <a:pt x="562752" y="54567"/>
                  </a:lnTo>
                  <a:lnTo>
                    <a:pt x="531129" y="79663"/>
                  </a:lnTo>
                  <a:lnTo>
                    <a:pt x="492652" y="69185"/>
                  </a:lnTo>
                  <a:lnTo>
                    <a:pt x="451913" y="62522"/>
                  </a:lnTo>
                  <a:lnTo>
                    <a:pt x="409793" y="59768"/>
                  </a:lnTo>
                  <a:lnTo>
                    <a:pt x="367172" y="61020"/>
                  </a:lnTo>
                  <a:lnTo>
                    <a:pt x="309876" y="69327"/>
                  </a:lnTo>
                  <a:lnTo>
                    <a:pt x="259045" y="84308"/>
                  </a:lnTo>
                  <a:lnTo>
                    <a:pt x="215996" y="104979"/>
                  </a:lnTo>
                  <a:lnTo>
                    <a:pt x="182047" y="130356"/>
                  </a:lnTo>
                  <a:lnTo>
                    <a:pt x="146717" y="191294"/>
                  </a:lnTo>
                  <a:lnTo>
                    <a:pt x="147970" y="224888"/>
                  </a:lnTo>
                  <a:lnTo>
                    <a:pt x="146573" y="227009"/>
                  </a:lnTo>
                  <a:lnTo>
                    <a:pt x="108646" y="231871"/>
                  </a:lnTo>
                  <a:lnTo>
                    <a:pt x="44650" y="255405"/>
                  </a:lnTo>
                  <a:lnTo>
                    <a:pt x="0" y="308468"/>
                  </a:lnTo>
                  <a:lnTo>
                    <a:pt x="4016" y="344495"/>
                  </a:lnTo>
                  <a:lnTo>
                    <a:pt x="31369" y="377033"/>
                  </a:lnTo>
                  <a:lnTo>
                    <a:pt x="80152" y="401939"/>
                  </a:lnTo>
                  <a:lnTo>
                    <a:pt x="58525" y="418305"/>
                  </a:lnTo>
                  <a:lnTo>
                    <a:pt x="43815" y="436716"/>
                  </a:lnTo>
                  <a:lnTo>
                    <a:pt x="36415" y="456487"/>
                  </a:lnTo>
                  <a:lnTo>
                    <a:pt x="36718" y="476932"/>
                  </a:lnTo>
                  <a:lnTo>
                    <a:pt x="79709" y="529802"/>
                  </a:lnTo>
                  <a:lnTo>
                    <a:pt x="119417" y="547590"/>
                  </a:lnTo>
                  <a:lnTo>
                    <a:pt x="167226" y="557807"/>
                  </a:lnTo>
                  <a:lnTo>
                    <a:pt x="220106" y="559101"/>
                  </a:lnTo>
                  <a:lnTo>
                    <a:pt x="223281" y="562111"/>
                  </a:lnTo>
                  <a:lnTo>
                    <a:pt x="254438" y="586452"/>
                  </a:lnTo>
                  <a:lnTo>
                    <a:pt x="291610" y="606669"/>
                  </a:lnTo>
                  <a:lnTo>
                    <a:pt x="333663" y="622603"/>
                  </a:lnTo>
                  <a:lnTo>
                    <a:pt x="379464" y="634091"/>
                  </a:lnTo>
                  <a:lnTo>
                    <a:pt x="427878" y="640972"/>
                  </a:lnTo>
                  <a:lnTo>
                    <a:pt x="477771" y="643084"/>
                  </a:lnTo>
                  <a:lnTo>
                    <a:pt x="528008" y="640267"/>
                  </a:lnTo>
                  <a:lnTo>
                    <a:pt x="577457" y="632359"/>
                  </a:lnTo>
                  <a:lnTo>
                    <a:pt x="624982" y="619198"/>
                  </a:lnTo>
                  <a:lnTo>
                    <a:pt x="652617" y="638826"/>
                  </a:lnTo>
                  <a:lnTo>
                    <a:pt x="685466" y="655353"/>
                  </a:lnTo>
                  <a:lnTo>
                    <a:pt x="722745" y="668448"/>
                  </a:lnTo>
                  <a:lnTo>
                    <a:pt x="763666" y="677783"/>
                  </a:lnTo>
                  <a:lnTo>
                    <a:pt x="821827" y="683789"/>
                  </a:lnTo>
                  <a:lnTo>
                    <a:pt x="878993" y="682181"/>
                  </a:lnTo>
                  <a:lnTo>
                    <a:pt x="933250" y="673542"/>
                  </a:lnTo>
                  <a:lnTo>
                    <a:pt x="982687" y="658457"/>
                  </a:lnTo>
                  <a:lnTo>
                    <a:pt x="1025390" y="637511"/>
                  </a:lnTo>
                  <a:lnTo>
                    <a:pt x="1059447" y="611288"/>
                  </a:lnTo>
                  <a:lnTo>
                    <a:pt x="1082944" y="580374"/>
                  </a:lnTo>
                  <a:lnTo>
                    <a:pt x="1109646" y="588440"/>
                  </a:lnTo>
                  <a:lnTo>
                    <a:pt x="1137872" y="594325"/>
                  </a:lnTo>
                  <a:lnTo>
                    <a:pt x="1167241" y="597962"/>
                  </a:lnTo>
                  <a:lnTo>
                    <a:pt x="1197371" y="599284"/>
                  </a:lnTo>
                  <a:lnTo>
                    <a:pt x="1255757" y="595097"/>
                  </a:lnTo>
                  <a:lnTo>
                    <a:pt x="1308346" y="582773"/>
                  </a:lnTo>
                  <a:lnTo>
                    <a:pt x="1353026" y="563492"/>
                  </a:lnTo>
                  <a:lnTo>
                    <a:pt x="1387683" y="538430"/>
                  </a:lnTo>
                  <a:lnTo>
                    <a:pt x="1418478" y="475675"/>
                  </a:lnTo>
                  <a:lnTo>
                    <a:pt x="1450806" y="471832"/>
                  </a:lnTo>
                  <a:lnTo>
                    <a:pt x="1511222" y="457365"/>
                  </a:lnTo>
                  <a:lnTo>
                    <a:pt x="1587196" y="419138"/>
                  </a:lnTo>
                  <a:lnTo>
                    <a:pt x="1620098" y="386212"/>
                  </a:lnTo>
                  <a:lnTo>
                    <a:pt x="1636871" y="350097"/>
                  </a:lnTo>
                  <a:lnTo>
                    <a:pt x="1637059" y="312746"/>
                  </a:lnTo>
                  <a:lnTo>
                    <a:pt x="1620209" y="276112"/>
                  </a:lnTo>
                  <a:lnTo>
                    <a:pt x="1585864" y="242147"/>
                  </a:lnTo>
                  <a:lnTo>
                    <a:pt x="1589674" y="237232"/>
                  </a:lnTo>
                  <a:lnTo>
                    <a:pt x="1592722" y="232165"/>
                  </a:lnTo>
                  <a:lnTo>
                    <a:pt x="1595135" y="227009"/>
                  </a:lnTo>
                  <a:lnTo>
                    <a:pt x="1601985" y="190332"/>
                  </a:lnTo>
                  <a:lnTo>
                    <a:pt x="1588883" y="155522"/>
                  </a:lnTo>
                  <a:lnTo>
                    <a:pt x="1558157" y="124909"/>
                  </a:lnTo>
                  <a:lnTo>
                    <a:pt x="1512136" y="100819"/>
                  </a:lnTo>
                  <a:lnTo>
                    <a:pt x="1453149" y="85582"/>
                  </a:lnTo>
                  <a:lnTo>
                    <a:pt x="1444857" y="68163"/>
                  </a:lnTo>
                  <a:lnTo>
                    <a:pt x="1413412" y="37236"/>
                  </a:lnTo>
                  <a:lnTo>
                    <a:pt x="1349433" y="9310"/>
                  </a:lnTo>
                  <a:lnTo>
                    <a:pt x="1303844" y="1209"/>
                  </a:lnTo>
                  <a:lnTo>
                    <a:pt x="12567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874236" y="5786313"/>
              <a:ext cx="1637664" cy="683895"/>
            </a:xfrm>
            <a:custGeom>
              <a:avLst/>
              <a:gdLst/>
              <a:ahLst/>
              <a:cxnLst/>
              <a:rect l="l" t="t" r="r" b="b"/>
              <a:pathLst>
                <a:path w="1637665" h="683895">
                  <a:moveTo>
                    <a:pt x="147970" y="224888"/>
                  </a:moveTo>
                  <a:lnTo>
                    <a:pt x="158515" y="159456"/>
                  </a:lnTo>
                  <a:lnTo>
                    <a:pt x="215996" y="104979"/>
                  </a:lnTo>
                  <a:lnTo>
                    <a:pt x="259045" y="84308"/>
                  </a:lnTo>
                  <a:lnTo>
                    <a:pt x="309876" y="69327"/>
                  </a:lnTo>
                  <a:lnTo>
                    <a:pt x="367172" y="61020"/>
                  </a:lnTo>
                  <a:lnTo>
                    <a:pt x="409793" y="59768"/>
                  </a:lnTo>
                  <a:lnTo>
                    <a:pt x="451913" y="62522"/>
                  </a:lnTo>
                  <a:lnTo>
                    <a:pt x="492652" y="69185"/>
                  </a:lnTo>
                  <a:lnTo>
                    <a:pt x="531129" y="79663"/>
                  </a:lnTo>
                  <a:lnTo>
                    <a:pt x="562752" y="54567"/>
                  </a:lnTo>
                  <a:lnTo>
                    <a:pt x="603435" y="35726"/>
                  </a:lnTo>
                  <a:lnTo>
                    <a:pt x="650573" y="23595"/>
                  </a:lnTo>
                  <a:lnTo>
                    <a:pt x="701563" y="18627"/>
                  </a:lnTo>
                  <a:lnTo>
                    <a:pt x="753803" y="21278"/>
                  </a:lnTo>
                  <a:lnTo>
                    <a:pt x="804687" y="32000"/>
                  </a:lnTo>
                  <a:lnTo>
                    <a:pt x="840853" y="46011"/>
                  </a:lnTo>
                  <a:lnTo>
                    <a:pt x="851677" y="51635"/>
                  </a:lnTo>
                  <a:lnTo>
                    <a:pt x="882568" y="27139"/>
                  </a:lnTo>
                  <a:lnTo>
                    <a:pt x="923876" y="9972"/>
                  </a:lnTo>
                  <a:lnTo>
                    <a:pt x="971939" y="829"/>
                  </a:lnTo>
                  <a:lnTo>
                    <a:pt x="1023093" y="404"/>
                  </a:lnTo>
                  <a:lnTo>
                    <a:pt x="1073673" y="9394"/>
                  </a:lnTo>
                  <a:lnTo>
                    <a:pt x="1090076" y="14741"/>
                  </a:lnTo>
                  <a:lnTo>
                    <a:pt x="1105265" y="21096"/>
                  </a:lnTo>
                  <a:lnTo>
                    <a:pt x="1119072" y="28391"/>
                  </a:lnTo>
                  <a:lnTo>
                    <a:pt x="1131331" y="36560"/>
                  </a:lnTo>
                  <a:lnTo>
                    <a:pt x="1168023" y="17790"/>
                  </a:lnTo>
                  <a:lnTo>
                    <a:pt x="1210659" y="5565"/>
                  </a:lnTo>
                  <a:lnTo>
                    <a:pt x="1256760" y="0"/>
                  </a:lnTo>
                  <a:lnTo>
                    <a:pt x="1303844" y="1209"/>
                  </a:lnTo>
                  <a:lnTo>
                    <a:pt x="1349433" y="9310"/>
                  </a:lnTo>
                  <a:lnTo>
                    <a:pt x="1391046" y="24418"/>
                  </a:lnTo>
                  <a:lnTo>
                    <a:pt x="1431480" y="51933"/>
                  </a:lnTo>
                  <a:lnTo>
                    <a:pt x="1453149" y="85582"/>
                  </a:lnTo>
                  <a:lnTo>
                    <a:pt x="1512136" y="100819"/>
                  </a:lnTo>
                  <a:lnTo>
                    <a:pt x="1558157" y="124909"/>
                  </a:lnTo>
                  <a:lnTo>
                    <a:pt x="1588883" y="155522"/>
                  </a:lnTo>
                  <a:lnTo>
                    <a:pt x="1601985" y="190332"/>
                  </a:lnTo>
                  <a:lnTo>
                    <a:pt x="1595135" y="227009"/>
                  </a:lnTo>
                  <a:lnTo>
                    <a:pt x="1592722" y="232165"/>
                  </a:lnTo>
                  <a:lnTo>
                    <a:pt x="1589674" y="237232"/>
                  </a:lnTo>
                  <a:lnTo>
                    <a:pt x="1585864" y="242147"/>
                  </a:lnTo>
                  <a:lnTo>
                    <a:pt x="1620209" y="276112"/>
                  </a:lnTo>
                  <a:lnTo>
                    <a:pt x="1637059" y="312746"/>
                  </a:lnTo>
                  <a:lnTo>
                    <a:pt x="1636871" y="350097"/>
                  </a:lnTo>
                  <a:lnTo>
                    <a:pt x="1620098" y="386212"/>
                  </a:lnTo>
                  <a:lnTo>
                    <a:pt x="1587196" y="419138"/>
                  </a:lnTo>
                  <a:lnTo>
                    <a:pt x="1538620" y="446922"/>
                  </a:lnTo>
                  <a:lnTo>
                    <a:pt x="1481836" y="465699"/>
                  </a:lnTo>
                  <a:lnTo>
                    <a:pt x="1418478" y="475675"/>
                  </a:lnTo>
                  <a:lnTo>
                    <a:pt x="1410205" y="508765"/>
                  </a:lnTo>
                  <a:lnTo>
                    <a:pt x="1353026" y="563492"/>
                  </a:lnTo>
                  <a:lnTo>
                    <a:pt x="1308346" y="582773"/>
                  </a:lnTo>
                  <a:lnTo>
                    <a:pt x="1255757" y="595097"/>
                  </a:lnTo>
                  <a:lnTo>
                    <a:pt x="1197371" y="599284"/>
                  </a:lnTo>
                  <a:lnTo>
                    <a:pt x="1167241" y="597962"/>
                  </a:lnTo>
                  <a:lnTo>
                    <a:pt x="1137872" y="594325"/>
                  </a:lnTo>
                  <a:lnTo>
                    <a:pt x="1109646" y="588440"/>
                  </a:lnTo>
                  <a:lnTo>
                    <a:pt x="1082944" y="580374"/>
                  </a:lnTo>
                  <a:lnTo>
                    <a:pt x="1059447" y="611288"/>
                  </a:lnTo>
                  <a:lnTo>
                    <a:pt x="1025390" y="637511"/>
                  </a:lnTo>
                  <a:lnTo>
                    <a:pt x="982687" y="658457"/>
                  </a:lnTo>
                  <a:lnTo>
                    <a:pt x="933250" y="673542"/>
                  </a:lnTo>
                  <a:lnTo>
                    <a:pt x="878993" y="682181"/>
                  </a:lnTo>
                  <a:lnTo>
                    <a:pt x="821827" y="683789"/>
                  </a:lnTo>
                  <a:lnTo>
                    <a:pt x="763666" y="677783"/>
                  </a:lnTo>
                  <a:lnTo>
                    <a:pt x="722745" y="668448"/>
                  </a:lnTo>
                  <a:lnTo>
                    <a:pt x="685466" y="655353"/>
                  </a:lnTo>
                  <a:lnTo>
                    <a:pt x="652617" y="638826"/>
                  </a:lnTo>
                  <a:lnTo>
                    <a:pt x="624982" y="619198"/>
                  </a:lnTo>
                  <a:lnTo>
                    <a:pt x="577457" y="632359"/>
                  </a:lnTo>
                  <a:lnTo>
                    <a:pt x="528008" y="640267"/>
                  </a:lnTo>
                  <a:lnTo>
                    <a:pt x="477771" y="643084"/>
                  </a:lnTo>
                  <a:lnTo>
                    <a:pt x="427878" y="640972"/>
                  </a:lnTo>
                  <a:lnTo>
                    <a:pt x="379464" y="634091"/>
                  </a:lnTo>
                  <a:lnTo>
                    <a:pt x="333663" y="622603"/>
                  </a:lnTo>
                  <a:lnTo>
                    <a:pt x="291610" y="606669"/>
                  </a:lnTo>
                  <a:lnTo>
                    <a:pt x="254438" y="586452"/>
                  </a:lnTo>
                  <a:lnTo>
                    <a:pt x="223281" y="562111"/>
                  </a:lnTo>
                  <a:lnTo>
                    <a:pt x="222265" y="561108"/>
                  </a:lnTo>
                  <a:lnTo>
                    <a:pt x="221122" y="560104"/>
                  </a:lnTo>
                  <a:lnTo>
                    <a:pt x="220106" y="559101"/>
                  </a:lnTo>
                  <a:lnTo>
                    <a:pt x="167226" y="557807"/>
                  </a:lnTo>
                  <a:lnTo>
                    <a:pt x="119417" y="547590"/>
                  </a:lnTo>
                  <a:lnTo>
                    <a:pt x="79709" y="529802"/>
                  </a:lnTo>
                  <a:lnTo>
                    <a:pt x="51133" y="505798"/>
                  </a:lnTo>
                  <a:lnTo>
                    <a:pt x="36718" y="476932"/>
                  </a:lnTo>
                  <a:lnTo>
                    <a:pt x="36415" y="456487"/>
                  </a:lnTo>
                  <a:lnTo>
                    <a:pt x="43815" y="436716"/>
                  </a:lnTo>
                  <a:lnTo>
                    <a:pt x="58525" y="418305"/>
                  </a:lnTo>
                  <a:lnTo>
                    <a:pt x="80152" y="401939"/>
                  </a:lnTo>
                  <a:lnTo>
                    <a:pt x="31369" y="377033"/>
                  </a:lnTo>
                  <a:lnTo>
                    <a:pt x="4016" y="344495"/>
                  </a:lnTo>
                  <a:lnTo>
                    <a:pt x="0" y="308468"/>
                  </a:lnTo>
                  <a:lnTo>
                    <a:pt x="21224" y="273097"/>
                  </a:lnTo>
                  <a:lnTo>
                    <a:pt x="44650" y="255405"/>
                  </a:lnTo>
                  <a:lnTo>
                    <a:pt x="74231" y="241500"/>
                  </a:lnTo>
                  <a:lnTo>
                    <a:pt x="108646" y="231871"/>
                  </a:lnTo>
                  <a:lnTo>
                    <a:pt x="146573" y="227009"/>
                  </a:lnTo>
                  <a:lnTo>
                    <a:pt x="147970" y="224888"/>
                  </a:lnTo>
                  <a:close/>
                </a:path>
                <a:path w="1637665" h="683895">
                  <a:moveTo>
                    <a:pt x="177942" y="411895"/>
                  </a:moveTo>
                  <a:lnTo>
                    <a:pt x="152868" y="411921"/>
                  </a:lnTo>
                  <a:lnTo>
                    <a:pt x="128222" y="409789"/>
                  </a:lnTo>
                  <a:lnTo>
                    <a:pt x="104433" y="405554"/>
                  </a:lnTo>
                  <a:lnTo>
                    <a:pt x="81930" y="399272"/>
                  </a:lnTo>
                </a:path>
                <a:path w="1637665" h="683895">
                  <a:moveTo>
                    <a:pt x="262778" y="550059"/>
                  </a:moveTo>
                  <a:lnTo>
                    <a:pt x="252549" y="552153"/>
                  </a:lnTo>
                  <a:lnTo>
                    <a:pt x="242093" y="553862"/>
                  </a:lnTo>
                  <a:lnTo>
                    <a:pt x="231471" y="555181"/>
                  </a:lnTo>
                  <a:lnTo>
                    <a:pt x="220741" y="556104"/>
                  </a:lnTo>
                </a:path>
                <a:path w="1637665" h="683895">
                  <a:moveTo>
                    <a:pt x="624982" y="616442"/>
                  </a:moveTo>
                  <a:lnTo>
                    <a:pt x="617674" y="609848"/>
                  </a:lnTo>
                  <a:lnTo>
                    <a:pt x="610997" y="603048"/>
                  </a:lnTo>
                  <a:lnTo>
                    <a:pt x="604962" y="596055"/>
                  </a:lnTo>
                  <a:lnTo>
                    <a:pt x="599582" y="588883"/>
                  </a:lnTo>
                </a:path>
                <a:path w="1637665" h="683895">
                  <a:moveTo>
                    <a:pt x="1093231" y="547709"/>
                  </a:moveTo>
                  <a:lnTo>
                    <a:pt x="1091751" y="555379"/>
                  </a:lnTo>
                  <a:lnTo>
                    <a:pt x="1089580" y="562986"/>
                  </a:lnTo>
                  <a:lnTo>
                    <a:pt x="1086695" y="570514"/>
                  </a:lnTo>
                  <a:lnTo>
                    <a:pt x="1083071" y="577948"/>
                  </a:lnTo>
                </a:path>
                <a:path w="1637665" h="683895">
                  <a:moveTo>
                    <a:pt x="1294272" y="360854"/>
                  </a:moveTo>
                  <a:lnTo>
                    <a:pt x="1345741" y="380633"/>
                  </a:lnTo>
                  <a:lnTo>
                    <a:pt x="1384744" y="407242"/>
                  </a:lnTo>
                  <a:lnTo>
                    <a:pt x="1409340" y="438912"/>
                  </a:lnTo>
                  <a:lnTo>
                    <a:pt x="1417589" y="473871"/>
                  </a:lnTo>
                </a:path>
                <a:path w="1637665" h="683895">
                  <a:moveTo>
                    <a:pt x="1585102" y="240471"/>
                  </a:moveTo>
                  <a:lnTo>
                    <a:pt x="1574673" y="252368"/>
                  </a:lnTo>
                  <a:lnTo>
                    <a:pt x="1561957" y="263471"/>
                  </a:lnTo>
                  <a:lnTo>
                    <a:pt x="1547098" y="273668"/>
                  </a:lnTo>
                  <a:lnTo>
                    <a:pt x="1530238" y="282851"/>
                  </a:lnTo>
                </a:path>
                <a:path w="1637665" h="683895">
                  <a:moveTo>
                    <a:pt x="1453403" y="83207"/>
                  </a:moveTo>
                  <a:lnTo>
                    <a:pt x="1455435" y="89811"/>
                  </a:lnTo>
                  <a:lnTo>
                    <a:pt x="1456451" y="96516"/>
                  </a:lnTo>
                  <a:lnTo>
                    <a:pt x="1456324" y="103222"/>
                  </a:lnTo>
                </a:path>
                <a:path w="1637665" h="683895">
                  <a:moveTo>
                    <a:pt x="1102756" y="59864"/>
                  </a:moveTo>
                  <a:lnTo>
                    <a:pt x="1108535" y="53063"/>
                  </a:lnTo>
                  <a:lnTo>
                    <a:pt x="1115171" y="46524"/>
                  </a:lnTo>
                  <a:lnTo>
                    <a:pt x="1122616" y="40274"/>
                  </a:lnTo>
                  <a:lnTo>
                    <a:pt x="1130823" y="34337"/>
                  </a:lnTo>
                </a:path>
                <a:path w="1637665" h="683895">
                  <a:moveTo>
                    <a:pt x="839739" y="72031"/>
                  </a:moveTo>
                  <a:lnTo>
                    <a:pt x="842238" y="66354"/>
                  </a:lnTo>
                  <a:lnTo>
                    <a:pt x="845343" y="60782"/>
                  </a:lnTo>
                  <a:lnTo>
                    <a:pt x="849044" y="55329"/>
                  </a:lnTo>
                  <a:lnTo>
                    <a:pt x="853328" y="50009"/>
                  </a:lnTo>
                </a:path>
                <a:path w="1637665" h="683895">
                  <a:moveTo>
                    <a:pt x="531002" y="79511"/>
                  </a:moveTo>
                  <a:lnTo>
                    <a:pt x="544113" y="84202"/>
                  </a:lnTo>
                  <a:lnTo>
                    <a:pt x="556736" y="89333"/>
                  </a:lnTo>
                  <a:lnTo>
                    <a:pt x="568811" y="94890"/>
                  </a:lnTo>
                  <a:lnTo>
                    <a:pt x="580278" y="100860"/>
                  </a:lnTo>
                </a:path>
                <a:path w="1637665" h="683895">
                  <a:moveTo>
                    <a:pt x="156479" y="247354"/>
                  </a:moveTo>
                  <a:lnTo>
                    <a:pt x="152669" y="240014"/>
                  </a:lnTo>
                  <a:lnTo>
                    <a:pt x="149748" y="232495"/>
                  </a:lnTo>
                  <a:lnTo>
                    <a:pt x="147970" y="224888"/>
                  </a:lnTo>
                </a:path>
              </a:pathLst>
            </a:custGeom>
            <a:ln w="12192">
              <a:solidFill>
                <a:srgbClr val="99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9258045" y="5812332"/>
            <a:ext cx="7537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Arial"/>
                <a:cs typeface="Arial"/>
              </a:rPr>
              <a:t>Docker </a:t>
            </a:r>
            <a:r>
              <a:rPr sz="1800" spc="-120" dirty="0">
                <a:latin typeface="Arial"/>
                <a:cs typeface="Arial"/>
              </a:rPr>
              <a:t>Registry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081015" y="5964974"/>
            <a:ext cx="3507104" cy="76200"/>
          </a:xfrm>
          <a:custGeom>
            <a:avLst/>
            <a:gdLst/>
            <a:ahLst/>
            <a:cxnLst/>
            <a:rect l="l" t="t" r="r" b="b"/>
            <a:pathLst>
              <a:path w="3507104" h="76200">
                <a:moveTo>
                  <a:pt x="3494443" y="31737"/>
                </a:moveTo>
                <a:lnTo>
                  <a:pt x="3443732" y="31737"/>
                </a:lnTo>
                <a:lnTo>
                  <a:pt x="3443732" y="44437"/>
                </a:lnTo>
                <a:lnTo>
                  <a:pt x="3430979" y="44442"/>
                </a:lnTo>
                <a:lnTo>
                  <a:pt x="3431032" y="76200"/>
                </a:lnTo>
                <a:lnTo>
                  <a:pt x="3507105" y="38061"/>
                </a:lnTo>
                <a:lnTo>
                  <a:pt x="3494443" y="31737"/>
                </a:lnTo>
                <a:close/>
              </a:path>
              <a:path w="3507104" h="76200">
                <a:moveTo>
                  <a:pt x="3430957" y="31742"/>
                </a:moveTo>
                <a:lnTo>
                  <a:pt x="0" y="33248"/>
                </a:lnTo>
                <a:lnTo>
                  <a:pt x="0" y="45948"/>
                </a:lnTo>
                <a:lnTo>
                  <a:pt x="3430979" y="44442"/>
                </a:lnTo>
                <a:lnTo>
                  <a:pt x="3430957" y="31742"/>
                </a:lnTo>
                <a:close/>
              </a:path>
              <a:path w="3507104" h="76200">
                <a:moveTo>
                  <a:pt x="3443732" y="31737"/>
                </a:moveTo>
                <a:lnTo>
                  <a:pt x="3430957" y="31742"/>
                </a:lnTo>
                <a:lnTo>
                  <a:pt x="3430979" y="44442"/>
                </a:lnTo>
                <a:lnTo>
                  <a:pt x="3443732" y="44437"/>
                </a:lnTo>
                <a:lnTo>
                  <a:pt x="3443732" y="31737"/>
                </a:lnTo>
                <a:close/>
              </a:path>
              <a:path w="3507104" h="76200">
                <a:moveTo>
                  <a:pt x="3430905" y="0"/>
                </a:moveTo>
                <a:lnTo>
                  <a:pt x="3430957" y="31742"/>
                </a:lnTo>
                <a:lnTo>
                  <a:pt x="3494443" y="31737"/>
                </a:lnTo>
                <a:lnTo>
                  <a:pt x="3430905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338059" y="1600200"/>
            <a:ext cx="452628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9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75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Ubuntu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338059" y="2101595"/>
            <a:ext cx="452628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9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2.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Update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apt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repo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338059" y="2602992"/>
            <a:ext cx="452628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9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3.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Install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Arial"/>
                <a:cs typeface="Arial"/>
              </a:rPr>
              <a:t>dependencies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apt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338059" y="3104388"/>
            <a:ext cx="452628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95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4.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Install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50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Arial"/>
                <a:cs typeface="Arial"/>
              </a:rPr>
              <a:t>dependencies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pip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338059" y="3605784"/>
            <a:ext cx="4526280" cy="28067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95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5.</a:t>
            </a:r>
            <a:r>
              <a:rPr sz="1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Copy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Arial"/>
                <a:cs typeface="Arial"/>
              </a:rPr>
              <a:t>/opt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folder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338059" y="4108703"/>
            <a:ext cx="452628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85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6.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80" dirty="0">
                <a:solidFill>
                  <a:srgbClr val="FFFFFF"/>
                </a:solidFill>
                <a:latin typeface="Arial"/>
                <a:cs typeface="Arial"/>
              </a:rPr>
              <a:t>Run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“flask”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command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2519" y="955535"/>
            <a:ext cx="2304415" cy="490855"/>
            <a:chOff x="1112519" y="955535"/>
            <a:chExt cx="2304415" cy="49085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759" y="964704"/>
              <a:ext cx="2289048" cy="48157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519" y="955535"/>
              <a:ext cx="1312164" cy="48769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87195" y="1004315"/>
              <a:ext cx="2174875" cy="368935"/>
            </a:xfrm>
            <a:custGeom>
              <a:avLst/>
              <a:gdLst/>
              <a:ahLst/>
              <a:cxnLst/>
              <a:rect l="l" t="t" r="r" b="b"/>
              <a:pathLst>
                <a:path w="2174875" h="368934">
                  <a:moveTo>
                    <a:pt x="21747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4748" y="36880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65936" y="1026413"/>
            <a:ext cx="10083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Dockerfile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27760" y="1278648"/>
            <a:ext cx="7094220" cy="774700"/>
            <a:chOff x="1127760" y="1278648"/>
            <a:chExt cx="7094220" cy="7747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7760" y="1278648"/>
              <a:ext cx="7094220" cy="7741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87196" y="1318259"/>
              <a:ext cx="6979920" cy="661670"/>
            </a:xfrm>
            <a:custGeom>
              <a:avLst/>
              <a:gdLst/>
              <a:ahLst/>
              <a:cxnLst/>
              <a:rect l="l" t="t" r="r" b="b"/>
              <a:pathLst>
                <a:path w="6979920" h="661669">
                  <a:moveTo>
                    <a:pt x="6979920" y="0"/>
                  </a:moveTo>
                  <a:lnTo>
                    <a:pt x="0" y="0"/>
                  </a:lnTo>
                  <a:lnTo>
                    <a:pt x="0" y="661415"/>
                  </a:lnTo>
                  <a:lnTo>
                    <a:pt x="6979920" y="661415"/>
                  </a:lnTo>
                  <a:lnTo>
                    <a:pt x="697992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87196" y="1377695"/>
              <a:ext cx="1666239" cy="396240"/>
            </a:xfrm>
            <a:custGeom>
              <a:avLst/>
              <a:gdLst/>
              <a:ahLst/>
              <a:cxnLst/>
              <a:rect l="l" t="t" r="r" b="b"/>
              <a:pathLst>
                <a:path w="1666239" h="396239">
                  <a:moveTo>
                    <a:pt x="0" y="0"/>
                  </a:moveTo>
                  <a:lnTo>
                    <a:pt x="1599692" y="0"/>
                  </a:lnTo>
                  <a:lnTo>
                    <a:pt x="1625387" y="5193"/>
                  </a:lnTo>
                  <a:lnTo>
                    <a:pt x="1646380" y="19351"/>
                  </a:lnTo>
                  <a:lnTo>
                    <a:pt x="1660538" y="40344"/>
                  </a:lnTo>
                  <a:lnTo>
                    <a:pt x="1665731" y="66039"/>
                  </a:lnTo>
                  <a:lnTo>
                    <a:pt x="1665731" y="396239"/>
                  </a:lnTo>
                  <a:lnTo>
                    <a:pt x="0" y="39623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97352" y="1377695"/>
              <a:ext cx="1384300" cy="396240"/>
            </a:xfrm>
            <a:custGeom>
              <a:avLst/>
              <a:gdLst/>
              <a:ahLst/>
              <a:cxnLst/>
              <a:rect l="l" t="t" r="r" b="b"/>
              <a:pathLst>
                <a:path w="1384300" h="396239">
                  <a:moveTo>
                    <a:pt x="0" y="0"/>
                  </a:moveTo>
                  <a:lnTo>
                    <a:pt x="1317752" y="0"/>
                  </a:lnTo>
                  <a:lnTo>
                    <a:pt x="1343447" y="5193"/>
                  </a:lnTo>
                  <a:lnTo>
                    <a:pt x="1364440" y="19351"/>
                  </a:lnTo>
                  <a:lnTo>
                    <a:pt x="1378598" y="40344"/>
                  </a:lnTo>
                  <a:lnTo>
                    <a:pt x="1383792" y="66039"/>
                  </a:lnTo>
                  <a:lnTo>
                    <a:pt x="1383792" y="396239"/>
                  </a:lnTo>
                  <a:lnTo>
                    <a:pt x="0" y="39623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85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7196" y="1380743"/>
              <a:ext cx="1666239" cy="396240"/>
            </a:xfrm>
            <a:custGeom>
              <a:avLst/>
              <a:gdLst/>
              <a:ahLst/>
              <a:cxnLst/>
              <a:rect l="l" t="t" r="r" b="b"/>
              <a:pathLst>
                <a:path w="1666239" h="396239">
                  <a:moveTo>
                    <a:pt x="0" y="0"/>
                  </a:moveTo>
                  <a:lnTo>
                    <a:pt x="1599692" y="0"/>
                  </a:lnTo>
                  <a:lnTo>
                    <a:pt x="1625387" y="5193"/>
                  </a:lnTo>
                  <a:lnTo>
                    <a:pt x="1646380" y="19351"/>
                  </a:lnTo>
                  <a:lnTo>
                    <a:pt x="1660538" y="40344"/>
                  </a:lnTo>
                  <a:lnTo>
                    <a:pt x="1665731" y="66039"/>
                  </a:lnTo>
                  <a:lnTo>
                    <a:pt x="1665731" y="396239"/>
                  </a:lnTo>
                  <a:lnTo>
                    <a:pt x="0" y="39623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22834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0" dirty="0"/>
              <a:t>Dockerfile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1112519" y="2417051"/>
            <a:ext cx="2304415" cy="488315"/>
            <a:chOff x="1112519" y="2417051"/>
            <a:chExt cx="2304415" cy="48831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7759" y="2424633"/>
              <a:ext cx="2289048" cy="4206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2519" y="2417051"/>
              <a:ext cx="1312164" cy="4876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87195" y="2464308"/>
              <a:ext cx="2174875" cy="307975"/>
            </a:xfrm>
            <a:custGeom>
              <a:avLst/>
              <a:gdLst/>
              <a:ahLst/>
              <a:cxnLst/>
              <a:rect l="l" t="t" r="r" b="b"/>
              <a:pathLst>
                <a:path w="2174875" h="307975">
                  <a:moveTo>
                    <a:pt x="217474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2174748" y="30784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65936" y="2487295"/>
            <a:ext cx="10083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Dockerfile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85660" y="2746235"/>
            <a:ext cx="8100059" cy="3695700"/>
            <a:chOff x="1066800" y="2724911"/>
            <a:chExt cx="8100059" cy="3695700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760" y="2756915"/>
              <a:ext cx="7876032" cy="359054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6800" y="2724911"/>
              <a:ext cx="8100059" cy="36957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87195" y="2796539"/>
              <a:ext cx="7762240" cy="3477895"/>
            </a:xfrm>
            <a:custGeom>
              <a:avLst/>
              <a:gdLst/>
              <a:ahLst/>
              <a:cxnLst/>
              <a:rect l="l" t="t" r="r" b="b"/>
              <a:pathLst>
                <a:path w="7762240" h="3477895">
                  <a:moveTo>
                    <a:pt x="7761732" y="0"/>
                  </a:moveTo>
                  <a:lnTo>
                    <a:pt x="0" y="0"/>
                  </a:lnTo>
                  <a:lnTo>
                    <a:pt x="0" y="3477767"/>
                  </a:lnTo>
                  <a:lnTo>
                    <a:pt x="7761732" y="3477767"/>
                  </a:lnTo>
                  <a:lnTo>
                    <a:pt x="77617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265936" y="2814574"/>
            <a:ext cx="1563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80" dirty="0">
                <a:solidFill>
                  <a:srgbClr val="D9D9D9"/>
                </a:solidFill>
                <a:latin typeface="Monaco"/>
                <a:cs typeface="Monaco"/>
              </a:rPr>
              <a:t>FROM</a:t>
            </a:r>
            <a:r>
              <a:rPr sz="2000" spc="-21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95" dirty="0">
                <a:solidFill>
                  <a:srgbClr val="D9D9D9"/>
                </a:solidFill>
                <a:latin typeface="Monaco"/>
                <a:cs typeface="Monaco"/>
              </a:rPr>
              <a:t>Ubuntu</a:t>
            </a:r>
            <a:endParaRPr sz="2000">
              <a:latin typeface="Monaco"/>
              <a:cs typeface="Monac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65936" y="3423869"/>
            <a:ext cx="25419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75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2000" spc="-19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120" dirty="0">
                <a:solidFill>
                  <a:srgbClr val="D9D9D9"/>
                </a:solidFill>
                <a:latin typeface="Monaco"/>
                <a:cs typeface="Monaco"/>
              </a:rPr>
              <a:t>apt-</a:t>
            </a:r>
            <a:r>
              <a:rPr sz="2000" spc="-80" dirty="0">
                <a:solidFill>
                  <a:srgbClr val="D9D9D9"/>
                </a:solidFill>
                <a:latin typeface="Monaco"/>
                <a:cs typeface="Monaco"/>
              </a:rPr>
              <a:t>get</a:t>
            </a:r>
            <a:r>
              <a:rPr sz="2000" spc="-19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75" dirty="0">
                <a:solidFill>
                  <a:srgbClr val="D9D9D9"/>
                </a:solidFill>
                <a:latin typeface="Monaco"/>
                <a:cs typeface="Monaco"/>
              </a:rPr>
              <a:t>update</a:t>
            </a:r>
            <a:endParaRPr sz="2000">
              <a:latin typeface="Monaco"/>
              <a:cs typeface="Monac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65936" y="3729354"/>
            <a:ext cx="36582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70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2000" spc="-18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120" dirty="0">
                <a:solidFill>
                  <a:srgbClr val="D9D9D9"/>
                </a:solidFill>
                <a:latin typeface="Monaco"/>
                <a:cs typeface="Monaco"/>
              </a:rPr>
              <a:t>apt-</a:t>
            </a:r>
            <a:r>
              <a:rPr sz="2000" spc="-80" dirty="0">
                <a:solidFill>
                  <a:srgbClr val="D9D9D9"/>
                </a:solidFill>
                <a:latin typeface="Monaco"/>
                <a:cs typeface="Monaco"/>
              </a:rPr>
              <a:t>get</a:t>
            </a:r>
            <a:r>
              <a:rPr sz="2000" spc="-19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100" dirty="0">
                <a:solidFill>
                  <a:srgbClr val="D9D9D9"/>
                </a:solidFill>
                <a:latin typeface="Monaco"/>
                <a:cs typeface="Monaco"/>
              </a:rPr>
              <a:t>install</a:t>
            </a:r>
            <a:r>
              <a:rPr sz="2000" spc="-18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70" dirty="0">
                <a:solidFill>
                  <a:srgbClr val="D9D9D9"/>
                </a:solidFill>
                <a:latin typeface="Monaco"/>
                <a:cs typeface="Monaco"/>
              </a:rPr>
              <a:t>python</a:t>
            </a:r>
            <a:endParaRPr sz="2000" dirty="0">
              <a:latin typeface="Monaco"/>
              <a:cs typeface="Monac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65936" y="4338954"/>
            <a:ext cx="4457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0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endParaRPr sz="2000">
              <a:latin typeface="Monaco"/>
              <a:cs typeface="Monac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02892" y="4426823"/>
            <a:ext cx="2841625" cy="28384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ts val="1810"/>
              </a:lnSpc>
            </a:pPr>
            <a:r>
              <a:rPr sz="2000" spc="-75" dirty="0">
                <a:solidFill>
                  <a:srgbClr val="D9D9D9"/>
                </a:solidFill>
                <a:latin typeface="Monaco"/>
                <a:cs typeface="Monaco"/>
              </a:rPr>
              <a:t>pip</a:t>
            </a:r>
            <a:r>
              <a:rPr sz="2000" spc="-20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100" dirty="0">
                <a:solidFill>
                  <a:srgbClr val="D9D9D9"/>
                </a:solidFill>
                <a:latin typeface="Monaco"/>
                <a:cs typeface="Monaco"/>
              </a:rPr>
              <a:t>install</a:t>
            </a:r>
            <a:r>
              <a:rPr sz="2000" spc="-19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10" dirty="0">
                <a:solidFill>
                  <a:srgbClr val="D9D9D9"/>
                </a:solidFill>
                <a:latin typeface="Monaco"/>
                <a:cs typeface="Monaco"/>
              </a:rPr>
              <a:t>flask</a:t>
            </a:r>
            <a:endParaRPr sz="2000">
              <a:latin typeface="Monaco"/>
              <a:cs typeface="Monac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65936" y="4643754"/>
            <a:ext cx="37985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70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2000" spc="-18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75" dirty="0">
                <a:solidFill>
                  <a:srgbClr val="D9D9D9"/>
                </a:solidFill>
                <a:latin typeface="Monaco"/>
                <a:cs typeface="Monaco"/>
              </a:rPr>
              <a:t>pip</a:t>
            </a:r>
            <a:r>
              <a:rPr sz="2000" spc="-19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100" dirty="0">
                <a:solidFill>
                  <a:srgbClr val="D9D9D9"/>
                </a:solidFill>
                <a:latin typeface="Monaco"/>
                <a:cs typeface="Monaco"/>
              </a:rPr>
              <a:t>install</a:t>
            </a:r>
            <a:r>
              <a:rPr sz="2000" spc="-18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120" dirty="0">
                <a:solidFill>
                  <a:srgbClr val="D9D9D9"/>
                </a:solidFill>
                <a:latin typeface="Monaco"/>
                <a:cs typeface="Monaco"/>
              </a:rPr>
              <a:t>flask-</a:t>
            </a:r>
            <a:r>
              <a:rPr sz="2000" spc="-55" dirty="0">
                <a:solidFill>
                  <a:srgbClr val="D9D9D9"/>
                </a:solidFill>
                <a:latin typeface="Monaco"/>
                <a:cs typeface="Monaco"/>
              </a:rPr>
              <a:t>mysql</a:t>
            </a:r>
            <a:endParaRPr sz="2000">
              <a:latin typeface="Monaco"/>
              <a:cs typeface="Monac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43985" y="5355107"/>
            <a:ext cx="7592059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solidFill>
                  <a:srgbClr val="D9D9D9"/>
                </a:solidFill>
                <a:latin typeface="Monaco"/>
                <a:cs typeface="Monaco"/>
              </a:rPr>
              <a:t>COPY</a:t>
            </a:r>
            <a:r>
              <a:rPr sz="2000" spc="-16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dirty="0">
                <a:solidFill>
                  <a:srgbClr val="D9D9D9"/>
                </a:solidFill>
                <a:latin typeface="Monaco"/>
                <a:cs typeface="Monaco"/>
              </a:rPr>
              <a:t>.</a:t>
            </a:r>
            <a:r>
              <a:rPr sz="2000" spc="-16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120" dirty="0">
                <a:solidFill>
                  <a:srgbClr val="D9D9D9"/>
                </a:solidFill>
                <a:latin typeface="Monaco"/>
                <a:cs typeface="Monaco"/>
              </a:rPr>
              <a:t>/opt/source-</a:t>
            </a:r>
            <a:r>
              <a:rPr sz="2000" spc="-20" dirty="0">
                <a:solidFill>
                  <a:srgbClr val="D9D9D9"/>
                </a:solidFill>
                <a:latin typeface="Monaco"/>
                <a:cs typeface="Monaco"/>
              </a:rPr>
              <a:t>code</a:t>
            </a:r>
            <a:endParaRPr sz="2000" dirty="0">
              <a:latin typeface="Monaco"/>
              <a:cs typeface="Monaco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50" dirty="0">
              <a:latin typeface="Monaco"/>
              <a:cs typeface="Monaco"/>
            </a:endParaRPr>
          </a:p>
          <a:p>
            <a:pPr marL="34925">
              <a:lnSpc>
                <a:spcPct val="100000"/>
              </a:lnSpc>
            </a:pPr>
            <a:r>
              <a:rPr sz="2000" spc="-110" dirty="0">
                <a:solidFill>
                  <a:srgbClr val="D9D9D9"/>
                </a:solidFill>
                <a:latin typeface="Monaco"/>
                <a:cs typeface="Monaco"/>
              </a:rPr>
              <a:t>ENTRYPOINT</a:t>
            </a:r>
            <a:r>
              <a:rPr sz="2000" spc="-8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120" dirty="0">
                <a:solidFill>
                  <a:srgbClr val="D9D9D9"/>
                </a:solidFill>
                <a:latin typeface="Monaco"/>
                <a:cs typeface="Monaco"/>
              </a:rPr>
              <a:t>FLASK_APP=/opt/source-</a:t>
            </a:r>
            <a:r>
              <a:rPr sz="2000" spc="-110" dirty="0">
                <a:solidFill>
                  <a:srgbClr val="D9D9D9"/>
                </a:solidFill>
                <a:latin typeface="Monaco"/>
                <a:cs typeface="Monaco"/>
              </a:rPr>
              <a:t>code/app.py</a:t>
            </a:r>
            <a:r>
              <a:rPr sz="2000" spc="-7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90" dirty="0">
                <a:solidFill>
                  <a:srgbClr val="D9D9D9"/>
                </a:solidFill>
                <a:latin typeface="Monaco"/>
                <a:cs typeface="Monaco"/>
              </a:rPr>
              <a:t>flask</a:t>
            </a:r>
            <a:r>
              <a:rPr sz="2000" spc="-7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25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endParaRPr sz="2000" dirty="0">
              <a:latin typeface="Monaco"/>
              <a:cs typeface="Monac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168653" y="2663698"/>
            <a:ext cx="10725150" cy="3644900"/>
            <a:chOff x="1168653" y="2663698"/>
            <a:chExt cx="10725150" cy="3644900"/>
          </a:xfrm>
        </p:grpSpPr>
        <p:sp>
          <p:nvSpPr>
            <p:cNvPr id="31" name="object 31"/>
            <p:cNvSpPr/>
            <p:nvPr/>
          </p:nvSpPr>
          <p:spPr>
            <a:xfrm>
              <a:off x="1175003" y="2769108"/>
              <a:ext cx="1556385" cy="3499485"/>
            </a:xfrm>
            <a:custGeom>
              <a:avLst/>
              <a:gdLst/>
              <a:ahLst/>
              <a:cxnLst/>
              <a:rect l="l" t="t" r="r" b="b"/>
              <a:pathLst>
                <a:path w="1556385" h="3499485">
                  <a:moveTo>
                    <a:pt x="12192" y="0"/>
                  </a:moveTo>
                  <a:lnTo>
                    <a:pt x="587756" y="0"/>
                  </a:lnTo>
                  <a:lnTo>
                    <a:pt x="613451" y="5193"/>
                  </a:lnTo>
                  <a:lnTo>
                    <a:pt x="634444" y="19351"/>
                  </a:lnTo>
                  <a:lnTo>
                    <a:pt x="648602" y="40344"/>
                  </a:lnTo>
                  <a:lnTo>
                    <a:pt x="653796" y="66039"/>
                  </a:lnTo>
                  <a:lnTo>
                    <a:pt x="653796" y="396239"/>
                  </a:lnTo>
                  <a:lnTo>
                    <a:pt x="12192" y="396239"/>
                  </a:lnTo>
                  <a:lnTo>
                    <a:pt x="12192" y="0"/>
                  </a:lnTo>
                  <a:close/>
                </a:path>
                <a:path w="1556385" h="3499485">
                  <a:moveTo>
                    <a:pt x="0" y="643127"/>
                  </a:moveTo>
                  <a:lnTo>
                    <a:pt x="487426" y="643127"/>
                  </a:lnTo>
                  <a:lnTo>
                    <a:pt x="508283" y="647340"/>
                  </a:lnTo>
                  <a:lnTo>
                    <a:pt x="525319" y="658828"/>
                  </a:lnTo>
                  <a:lnTo>
                    <a:pt x="536807" y="675864"/>
                  </a:lnTo>
                  <a:lnTo>
                    <a:pt x="541020" y="696721"/>
                  </a:lnTo>
                  <a:lnTo>
                    <a:pt x="541020" y="964691"/>
                  </a:lnTo>
                  <a:lnTo>
                    <a:pt x="0" y="964691"/>
                  </a:lnTo>
                  <a:lnTo>
                    <a:pt x="0" y="643127"/>
                  </a:lnTo>
                  <a:close/>
                </a:path>
                <a:path w="1556385" h="3499485">
                  <a:moveTo>
                    <a:pt x="0" y="1005839"/>
                  </a:moveTo>
                  <a:lnTo>
                    <a:pt x="483616" y="1005839"/>
                  </a:lnTo>
                  <a:lnTo>
                    <a:pt x="505979" y="1010344"/>
                  </a:lnTo>
                  <a:lnTo>
                    <a:pt x="524224" y="1022635"/>
                  </a:lnTo>
                  <a:lnTo>
                    <a:pt x="536515" y="1040880"/>
                  </a:lnTo>
                  <a:lnTo>
                    <a:pt x="541020" y="1063243"/>
                  </a:lnTo>
                  <a:lnTo>
                    <a:pt x="541020" y="1350264"/>
                  </a:lnTo>
                  <a:lnTo>
                    <a:pt x="0" y="1350264"/>
                  </a:lnTo>
                  <a:lnTo>
                    <a:pt x="0" y="1005839"/>
                  </a:lnTo>
                  <a:close/>
                </a:path>
                <a:path w="1556385" h="3499485">
                  <a:moveTo>
                    <a:pt x="0" y="1581911"/>
                  </a:moveTo>
                  <a:lnTo>
                    <a:pt x="483616" y="1581911"/>
                  </a:lnTo>
                  <a:lnTo>
                    <a:pt x="505979" y="1586416"/>
                  </a:lnTo>
                  <a:lnTo>
                    <a:pt x="524224" y="1598707"/>
                  </a:lnTo>
                  <a:lnTo>
                    <a:pt x="536515" y="1616952"/>
                  </a:lnTo>
                  <a:lnTo>
                    <a:pt x="541020" y="1639315"/>
                  </a:lnTo>
                  <a:lnTo>
                    <a:pt x="541020" y="1926335"/>
                  </a:lnTo>
                  <a:lnTo>
                    <a:pt x="0" y="1926335"/>
                  </a:lnTo>
                  <a:lnTo>
                    <a:pt x="0" y="1581911"/>
                  </a:lnTo>
                  <a:close/>
                </a:path>
                <a:path w="1556385" h="3499485">
                  <a:moveTo>
                    <a:pt x="0" y="1959864"/>
                  </a:moveTo>
                  <a:lnTo>
                    <a:pt x="483362" y="1959864"/>
                  </a:lnTo>
                  <a:lnTo>
                    <a:pt x="505819" y="1964390"/>
                  </a:lnTo>
                  <a:lnTo>
                    <a:pt x="524144" y="1976739"/>
                  </a:lnTo>
                  <a:lnTo>
                    <a:pt x="536493" y="1995064"/>
                  </a:lnTo>
                  <a:lnTo>
                    <a:pt x="541020" y="2017521"/>
                  </a:lnTo>
                  <a:lnTo>
                    <a:pt x="541020" y="2305811"/>
                  </a:lnTo>
                  <a:lnTo>
                    <a:pt x="0" y="2305811"/>
                  </a:lnTo>
                  <a:lnTo>
                    <a:pt x="0" y="1959864"/>
                  </a:lnTo>
                  <a:close/>
                </a:path>
                <a:path w="1556385" h="3499485">
                  <a:moveTo>
                    <a:pt x="62484" y="2570988"/>
                  </a:moveTo>
                  <a:lnTo>
                    <a:pt x="654558" y="2570988"/>
                  </a:lnTo>
                  <a:lnTo>
                    <a:pt x="673816" y="2574887"/>
                  </a:lnTo>
                  <a:lnTo>
                    <a:pt x="689562" y="2585513"/>
                  </a:lnTo>
                  <a:lnTo>
                    <a:pt x="700188" y="2601259"/>
                  </a:lnTo>
                  <a:lnTo>
                    <a:pt x="704088" y="2620517"/>
                  </a:lnTo>
                  <a:lnTo>
                    <a:pt x="704088" y="2868167"/>
                  </a:lnTo>
                  <a:lnTo>
                    <a:pt x="62484" y="2868167"/>
                  </a:lnTo>
                  <a:lnTo>
                    <a:pt x="62484" y="2570988"/>
                  </a:lnTo>
                  <a:close/>
                </a:path>
                <a:path w="1556385" h="3499485">
                  <a:moveTo>
                    <a:pt x="62484" y="3121152"/>
                  </a:moveTo>
                  <a:lnTo>
                    <a:pt x="1493012" y="3121152"/>
                  </a:lnTo>
                  <a:lnTo>
                    <a:pt x="1517534" y="3126102"/>
                  </a:lnTo>
                  <a:lnTo>
                    <a:pt x="1537557" y="3139603"/>
                  </a:lnTo>
                  <a:lnTo>
                    <a:pt x="1551054" y="3159626"/>
                  </a:lnTo>
                  <a:lnTo>
                    <a:pt x="1556004" y="3184143"/>
                  </a:lnTo>
                  <a:lnTo>
                    <a:pt x="1556004" y="3499104"/>
                  </a:lnTo>
                  <a:lnTo>
                    <a:pt x="62484" y="3499104"/>
                  </a:lnTo>
                  <a:lnTo>
                    <a:pt x="62484" y="3121152"/>
                  </a:lnTo>
                  <a:close/>
                </a:path>
              </a:pathLst>
            </a:custGeom>
            <a:ln w="1219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90699" y="2811780"/>
              <a:ext cx="7158355" cy="3489960"/>
            </a:xfrm>
            <a:custGeom>
              <a:avLst/>
              <a:gdLst/>
              <a:ahLst/>
              <a:cxnLst/>
              <a:rect l="l" t="t" r="r" b="b"/>
              <a:pathLst>
                <a:path w="7158355" h="3489960">
                  <a:moveTo>
                    <a:pt x="124968" y="0"/>
                  </a:moveTo>
                  <a:lnTo>
                    <a:pt x="1077976" y="0"/>
                  </a:lnTo>
                  <a:lnTo>
                    <a:pt x="1100899" y="4635"/>
                  </a:lnTo>
                  <a:lnTo>
                    <a:pt x="1119632" y="17272"/>
                  </a:lnTo>
                  <a:lnTo>
                    <a:pt x="1132268" y="36004"/>
                  </a:lnTo>
                  <a:lnTo>
                    <a:pt x="1136904" y="58928"/>
                  </a:lnTo>
                  <a:lnTo>
                    <a:pt x="1136904" y="353568"/>
                  </a:lnTo>
                  <a:lnTo>
                    <a:pt x="124968" y="353568"/>
                  </a:lnTo>
                  <a:lnTo>
                    <a:pt x="124968" y="0"/>
                  </a:lnTo>
                  <a:close/>
                </a:path>
                <a:path w="7158355" h="3489960">
                  <a:moveTo>
                    <a:pt x="0" y="608076"/>
                  </a:moveTo>
                  <a:lnTo>
                    <a:pt x="2024888" y="608076"/>
                  </a:lnTo>
                  <a:lnTo>
                    <a:pt x="2045279" y="612179"/>
                  </a:lnTo>
                  <a:lnTo>
                    <a:pt x="2061908" y="623379"/>
                  </a:lnTo>
                  <a:lnTo>
                    <a:pt x="2073108" y="640008"/>
                  </a:lnTo>
                  <a:lnTo>
                    <a:pt x="2077212" y="660400"/>
                  </a:lnTo>
                  <a:lnTo>
                    <a:pt x="2077212" y="922020"/>
                  </a:lnTo>
                  <a:lnTo>
                    <a:pt x="0" y="922020"/>
                  </a:lnTo>
                  <a:lnTo>
                    <a:pt x="0" y="608076"/>
                  </a:lnTo>
                  <a:close/>
                </a:path>
                <a:path w="7158355" h="3489960">
                  <a:moveTo>
                    <a:pt x="0" y="987552"/>
                  </a:moveTo>
                  <a:lnTo>
                    <a:pt x="3138424" y="987552"/>
                  </a:lnTo>
                  <a:lnTo>
                    <a:pt x="3154816" y="990871"/>
                  </a:lnTo>
                  <a:lnTo>
                    <a:pt x="3168221" y="999918"/>
                  </a:lnTo>
                  <a:lnTo>
                    <a:pt x="3177268" y="1013323"/>
                  </a:lnTo>
                  <a:lnTo>
                    <a:pt x="3180588" y="1029716"/>
                  </a:lnTo>
                  <a:lnTo>
                    <a:pt x="3180588" y="1240536"/>
                  </a:lnTo>
                  <a:lnTo>
                    <a:pt x="0" y="1240536"/>
                  </a:lnTo>
                  <a:lnTo>
                    <a:pt x="0" y="987552"/>
                  </a:lnTo>
                  <a:close/>
                </a:path>
                <a:path w="7158355" h="3489960">
                  <a:moveTo>
                    <a:pt x="0" y="1604772"/>
                  </a:moveTo>
                  <a:lnTo>
                    <a:pt x="2817367" y="1604772"/>
                  </a:lnTo>
                  <a:lnTo>
                    <a:pt x="2836533" y="1608649"/>
                  </a:lnTo>
                  <a:lnTo>
                    <a:pt x="2852197" y="1619218"/>
                  </a:lnTo>
                  <a:lnTo>
                    <a:pt x="2862766" y="1634882"/>
                  </a:lnTo>
                  <a:lnTo>
                    <a:pt x="2866644" y="1654048"/>
                  </a:lnTo>
                  <a:lnTo>
                    <a:pt x="2866644" y="1900428"/>
                  </a:lnTo>
                  <a:lnTo>
                    <a:pt x="0" y="1900428"/>
                  </a:lnTo>
                  <a:lnTo>
                    <a:pt x="0" y="1604772"/>
                  </a:lnTo>
                  <a:close/>
                </a:path>
                <a:path w="7158355" h="3489960">
                  <a:moveTo>
                    <a:pt x="12192" y="1917192"/>
                  </a:moveTo>
                  <a:lnTo>
                    <a:pt x="3272028" y="1917192"/>
                  </a:lnTo>
                  <a:lnTo>
                    <a:pt x="3291006" y="1921025"/>
                  </a:lnTo>
                  <a:lnTo>
                    <a:pt x="3306508" y="1931479"/>
                  </a:lnTo>
                  <a:lnTo>
                    <a:pt x="3316962" y="1946981"/>
                  </a:lnTo>
                  <a:lnTo>
                    <a:pt x="3320796" y="1965960"/>
                  </a:lnTo>
                  <a:lnTo>
                    <a:pt x="3320796" y="2209800"/>
                  </a:lnTo>
                  <a:lnTo>
                    <a:pt x="12192" y="2209800"/>
                  </a:lnTo>
                  <a:lnTo>
                    <a:pt x="12192" y="1917192"/>
                  </a:lnTo>
                  <a:close/>
                </a:path>
                <a:path w="7158355" h="3489960">
                  <a:moveTo>
                    <a:pt x="155448" y="2513076"/>
                  </a:moveTo>
                  <a:lnTo>
                    <a:pt x="2960624" y="2513076"/>
                  </a:lnTo>
                  <a:lnTo>
                    <a:pt x="2983974" y="2517780"/>
                  </a:lnTo>
                  <a:lnTo>
                    <a:pt x="3003026" y="2530617"/>
                  </a:lnTo>
                  <a:lnTo>
                    <a:pt x="3015863" y="2549669"/>
                  </a:lnTo>
                  <a:lnTo>
                    <a:pt x="3020567" y="2573020"/>
                  </a:lnTo>
                  <a:lnTo>
                    <a:pt x="3020567" y="2872740"/>
                  </a:lnTo>
                  <a:lnTo>
                    <a:pt x="155448" y="2872740"/>
                  </a:lnTo>
                  <a:lnTo>
                    <a:pt x="155448" y="2513076"/>
                  </a:lnTo>
                  <a:close/>
                </a:path>
                <a:path w="7158355" h="3489960">
                  <a:moveTo>
                    <a:pt x="952500" y="3087624"/>
                  </a:moveTo>
                  <a:lnTo>
                    <a:pt x="7091172" y="3087624"/>
                  </a:lnTo>
                  <a:lnTo>
                    <a:pt x="7117294" y="3092893"/>
                  </a:lnTo>
                  <a:lnTo>
                    <a:pt x="7138606" y="3107264"/>
                  </a:lnTo>
                  <a:lnTo>
                    <a:pt x="7152965" y="3128579"/>
                  </a:lnTo>
                  <a:lnTo>
                    <a:pt x="7158228" y="3154680"/>
                  </a:lnTo>
                  <a:lnTo>
                    <a:pt x="7158228" y="3489960"/>
                  </a:lnTo>
                  <a:lnTo>
                    <a:pt x="952500" y="3489960"/>
                  </a:lnTo>
                  <a:lnTo>
                    <a:pt x="952500" y="3087624"/>
                  </a:lnTo>
                  <a:close/>
                </a:path>
              </a:pathLst>
            </a:custGeom>
            <a:ln w="12192">
              <a:solidFill>
                <a:srgbClr val="FF85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911084" y="2670048"/>
              <a:ext cx="3976370" cy="637540"/>
            </a:xfrm>
            <a:custGeom>
              <a:avLst/>
              <a:gdLst/>
              <a:ahLst/>
              <a:cxnLst/>
              <a:rect l="l" t="t" r="r" b="b"/>
              <a:pathLst>
                <a:path w="3976370" h="637539">
                  <a:moveTo>
                    <a:pt x="3976116" y="0"/>
                  </a:moveTo>
                  <a:lnTo>
                    <a:pt x="1392555" y="0"/>
                  </a:lnTo>
                  <a:lnTo>
                    <a:pt x="1392555" y="238887"/>
                  </a:lnTo>
                  <a:lnTo>
                    <a:pt x="159258" y="238887"/>
                  </a:lnTo>
                  <a:lnTo>
                    <a:pt x="159258" y="159257"/>
                  </a:lnTo>
                  <a:lnTo>
                    <a:pt x="0" y="318515"/>
                  </a:lnTo>
                  <a:lnTo>
                    <a:pt x="159258" y="477774"/>
                  </a:lnTo>
                  <a:lnTo>
                    <a:pt x="159258" y="398144"/>
                  </a:lnTo>
                  <a:lnTo>
                    <a:pt x="1392555" y="398144"/>
                  </a:lnTo>
                  <a:lnTo>
                    <a:pt x="1392555" y="637031"/>
                  </a:lnTo>
                  <a:lnTo>
                    <a:pt x="3976116" y="637031"/>
                  </a:lnTo>
                  <a:lnTo>
                    <a:pt x="397611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911084" y="2670048"/>
              <a:ext cx="3976370" cy="637540"/>
            </a:xfrm>
            <a:custGeom>
              <a:avLst/>
              <a:gdLst/>
              <a:ahLst/>
              <a:cxnLst/>
              <a:rect l="l" t="t" r="r" b="b"/>
              <a:pathLst>
                <a:path w="3976370" h="637539">
                  <a:moveTo>
                    <a:pt x="0" y="318515"/>
                  </a:moveTo>
                  <a:lnTo>
                    <a:pt x="159258" y="159257"/>
                  </a:lnTo>
                  <a:lnTo>
                    <a:pt x="159258" y="238887"/>
                  </a:lnTo>
                  <a:lnTo>
                    <a:pt x="1392555" y="238887"/>
                  </a:lnTo>
                  <a:lnTo>
                    <a:pt x="1392555" y="0"/>
                  </a:lnTo>
                  <a:lnTo>
                    <a:pt x="3976116" y="0"/>
                  </a:lnTo>
                  <a:lnTo>
                    <a:pt x="3976116" y="637031"/>
                  </a:lnTo>
                  <a:lnTo>
                    <a:pt x="1392555" y="637031"/>
                  </a:lnTo>
                  <a:lnTo>
                    <a:pt x="1392555" y="398144"/>
                  </a:lnTo>
                  <a:lnTo>
                    <a:pt x="159258" y="398144"/>
                  </a:lnTo>
                  <a:lnTo>
                    <a:pt x="159258" y="477774"/>
                  </a:lnTo>
                  <a:lnTo>
                    <a:pt x="0" y="318515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193291" y="1416811"/>
            <a:ext cx="1651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solidFill>
                  <a:srgbClr val="FFC000"/>
                </a:solidFill>
                <a:latin typeface="Arial"/>
                <a:cs typeface="Arial"/>
              </a:rPr>
              <a:t>INSTRUCTION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197351" y="1379219"/>
            <a:ext cx="1384300" cy="396240"/>
          </a:xfrm>
          <a:custGeom>
            <a:avLst/>
            <a:gdLst/>
            <a:ahLst/>
            <a:cxnLst/>
            <a:rect l="l" t="t" r="r" b="b"/>
            <a:pathLst>
              <a:path w="1384300" h="396239">
                <a:moveTo>
                  <a:pt x="0" y="0"/>
                </a:moveTo>
                <a:lnTo>
                  <a:pt x="1317752" y="0"/>
                </a:lnTo>
                <a:lnTo>
                  <a:pt x="1343447" y="5193"/>
                </a:lnTo>
                <a:lnTo>
                  <a:pt x="1364440" y="19351"/>
                </a:lnTo>
                <a:lnTo>
                  <a:pt x="1378598" y="40344"/>
                </a:lnTo>
                <a:lnTo>
                  <a:pt x="1383792" y="66039"/>
                </a:lnTo>
                <a:lnTo>
                  <a:pt x="1383792" y="396239"/>
                </a:lnTo>
                <a:lnTo>
                  <a:pt x="0" y="396239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18509" y="1415922"/>
            <a:ext cx="1123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10" dirty="0">
                <a:solidFill>
                  <a:srgbClr val="FFC000"/>
                </a:solidFill>
                <a:latin typeface="Arial"/>
                <a:cs typeface="Arial"/>
              </a:rPr>
              <a:t>ARGUMENT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472676" y="2689682"/>
            <a:ext cx="22491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65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another</a:t>
            </a:r>
            <a:r>
              <a:rPr sz="1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867400" y="3609621"/>
            <a:ext cx="5956933" cy="1275080"/>
            <a:chOff x="7904733" y="3459226"/>
            <a:chExt cx="3989070" cy="1275080"/>
          </a:xfrm>
        </p:grpSpPr>
        <p:sp>
          <p:nvSpPr>
            <p:cNvPr id="40" name="object 40"/>
            <p:cNvSpPr/>
            <p:nvPr/>
          </p:nvSpPr>
          <p:spPr>
            <a:xfrm>
              <a:off x="7911083" y="3465576"/>
              <a:ext cx="3976370" cy="1262380"/>
            </a:xfrm>
            <a:custGeom>
              <a:avLst/>
              <a:gdLst/>
              <a:ahLst/>
              <a:cxnLst/>
              <a:rect l="l" t="t" r="r" b="b"/>
              <a:pathLst>
                <a:path w="3976370" h="1262379">
                  <a:moveTo>
                    <a:pt x="3976116" y="0"/>
                  </a:moveTo>
                  <a:lnTo>
                    <a:pt x="1392555" y="0"/>
                  </a:lnTo>
                  <a:lnTo>
                    <a:pt x="1392555" y="554863"/>
                  </a:lnTo>
                  <a:lnTo>
                    <a:pt x="160274" y="554863"/>
                  </a:lnTo>
                  <a:lnTo>
                    <a:pt x="160274" y="503300"/>
                  </a:lnTo>
                  <a:lnTo>
                    <a:pt x="0" y="630936"/>
                  </a:lnTo>
                  <a:lnTo>
                    <a:pt x="160274" y="758571"/>
                  </a:lnTo>
                  <a:lnTo>
                    <a:pt x="160274" y="707009"/>
                  </a:lnTo>
                  <a:lnTo>
                    <a:pt x="1392555" y="707009"/>
                  </a:lnTo>
                  <a:lnTo>
                    <a:pt x="1392555" y="1261872"/>
                  </a:lnTo>
                  <a:lnTo>
                    <a:pt x="3976116" y="1261872"/>
                  </a:lnTo>
                  <a:lnTo>
                    <a:pt x="397611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911083" y="3465576"/>
              <a:ext cx="3976370" cy="1262380"/>
            </a:xfrm>
            <a:custGeom>
              <a:avLst/>
              <a:gdLst/>
              <a:ahLst/>
              <a:cxnLst/>
              <a:rect l="l" t="t" r="r" b="b"/>
              <a:pathLst>
                <a:path w="3976370" h="1262379">
                  <a:moveTo>
                    <a:pt x="0" y="630936"/>
                  </a:moveTo>
                  <a:lnTo>
                    <a:pt x="160274" y="503300"/>
                  </a:lnTo>
                  <a:lnTo>
                    <a:pt x="160274" y="554863"/>
                  </a:lnTo>
                  <a:lnTo>
                    <a:pt x="1392555" y="554863"/>
                  </a:lnTo>
                  <a:lnTo>
                    <a:pt x="1392555" y="0"/>
                  </a:lnTo>
                  <a:lnTo>
                    <a:pt x="3976116" y="0"/>
                  </a:lnTo>
                  <a:lnTo>
                    <a:pt x="3976116" y="1261872"/>
                  </a:lnTo>
                  <a:lnTo>
                    <a:pt x="1392555" y="1261872"/>
                  </a:lnTo>
                  <a:lnTo>
                    <a:pt x="1392555" y="707009"/>
                  </a:lnTo>
                  <a:lnTo>
                    <a:pt x="160274" y="707009"/>
                  </a:lnTo>
                  <a:lnTo>
                    <a:pt x="160274" y="758571"/>
                  </a:lnTo>
                  <a:lnTo>
                    <a:pt x="0" y="630936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9453498" y="4085490"/>
            <a:ext cx="2146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Install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dependencies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904733" y="5318505"/>
            <a:ext cx="3989070" cy="431800"/>
            <a:chOff x="7904733" y="5318505"/>
            <a:chExt cx="3989070" cy="431800"/>
          </a:xfrm>
        </p:grpSpPr>
        <p:sp>
          <p:nvSpPr>
            <p:cNvPr id="44" name="object 44"/>
            <p:cNvSpPr/>
            <p:nvPr/>
          </p:nvSpPr>
          <p:spPr>
            <a:xfrm>
              <a:off x="7911083" y="5324855"/>
              <a:ext cx="3976370" cy="419100"/>
            </a:xfrm>
            <a:custGeom>
              <a:avLst/>
              <a:gdLst/>
              <a:ahLst/>
              <a:cxnLst/>
              <a:rect l="l" t="t" r="r" b="b"/>
              <a:pathLst>
                <a:path w="3976370" h="419100">
                  <a:moveTo>
                    <a:pt x="3976116" y="0"/>
                  </a:moveTo>
                  <a:lnTo>
                    <a:pt x="1392555" y="0"/>
                  </a:lnTo>
                  <a:lnTo>
                    <a:pt x="1392555" y="159766"/>
                  </a:lnTo>
                  <a:lnTo>
                    <a:pt x="104775" y="159766"/>
                  </a:lnTo>
                  <a:lnTo>
                    <a:pt x="104775" y="101854"/>
                  </a:lnTo>
                  <a:lnTo>
                    <a:pt x="0" y="209550"/>
                  </a:lnTo>
                  <a:lnTo>
                    <a:pt x="104775" y="317182"/>
                  </a:lnTo>
                  <a:lnTo>
                    <a:pt x="104775" y="259334"/>
                  </a:lnTo>
                  <a:lnTo>
                    <a:pt x="1392555" y="259334"/>
                  </a:lnTo>
                  <a:lnTo>
                    <a:pt x="1392555" y="419100"/>
                  </a:lnTo>
                  <a:lnTo>
                    <a:pt x="3976116" y="419100"/>
                  </a:lnTo>
                  <a:lnTo>
                    <a:pt x="397611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911083" y="5324855"/>
              <a:ext cx="3976370" cy="419100"/>
            </a:xfrm>
            <a:custGeom>
              <a:avLst/>
              <a:gdLst/>
              <a:ahLst/>
              <a:cxnLst/>
              <a:rect l="l" t="t" r="r" b="b"/>
              <a:pathLst>
                <a:path w="3976370" h="419100">
                  <a:moveTo>
                    <a:pt x="0" y="209550"/>
                  </a:moveTo>
                  <a:lnTo>
                    <a:pt x="104775" y="101854"/>
                  </a:lnTo>
                  <a:lnTo>
                    <a:pt x="104775" y="159766"/>
                  </a:lnTo>
                  <a:lnTo>
                    <a:pt x="1392555" y="159766"/>
                  </a:lnTo>
                  <a:lnTo>
                    <a:pt x="1392555" y="0"/>
                  </a:lnTo>
                  <a:lnTo>
                    <a:pt x="3976116" y="0"/>
                  </a:lnTo>
                  <a:lnTo>
                    <a:pt x="3976116" y="419100"/>
                  </a:lnTo>
                  <a:lnTo>
                    <a:pt x="1392555" y="419100"/>
                  </a:lnTo>
                  <a:lnTo>
                    <a:pt x="1392555" y="259334"/>
                  </a:lnTo>
                  <a:lnTo>
                    <a:pt x="104775" y="259334"/>
                  </a:lnTo>
                  <a:lnTo>
                    <a:pt x="104775" y="317182"/>
                  </a:lnTo>
                  <a:lnTo>
                    <a:pt x="0" y="209550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772904" y="5373725"/>
            <a:ext cx="1646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Copy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70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8955023" y="5940552"/>
            <a:ext cx="2938780" cy="431800"/>
            <a:chOff x="8955023" y="5940552"/>
            <a:chExt cx="2938780" cy="431800"/>
          </a:xfrm>
        </p:grpSpPr>
        <p:sp>
          <p:nvSpPr>
            <p:cNvPr id="48" name="object 48"/>
            <p:cNvSpPr/>
            <p:nvPr/>
          </p:nvSpPr>
          <p:spPr>
            <a:xfrm>
              <a:off x="8961119" y="5946648"/>
              <a:ext cx="2926080" cy="419100"/>
            </a:xfrm>
            <a:custGeom>
              <a:avLst/>
              <a:gdLst/>
              <a:ahLst/>
              <a:cxnLst/>
              <a:rect l="l" t="t" r="r" b="b"/>
              <a:pathLst>
                <a:path w="2926079" h="419100">
                  <a:moveTo>
                    <a:pt x="2926079" y="0"/>
                  </a:moveTo>
                  <a:lnTo>
                    <a:pt x="1024762" y="0"/>
                  </a:lnTo>
                  <a:lnTo>
                    <a:pt x="1024762" y="146977"/>
                  </a:lnTo>
                  <a:lnTo>
                    <a:pt x="367537" y="146977"/>
                  </a:lnTo>
                  <a:lnTo>
                    <a:pt x="367537" y="89395"/>
                  </a:lnTo>
                  <a:lnTo>
                    <a:pt x="0" y="209549"/>
                  </a:lnTo>
                  <a:lnTo>
                    <a:pt x="367537" y="329704"/>
                  </a:lnTo>
                  <a:lnTo>
                    <a:pt x="367537" y="272122"/>
                  </a:lnTo>
                  <a:lnTo>
                    <a:pt x="1024762" y="272122"/>
                  </a:lnTo>
                  <a:lnTo>
                    <a:pt x="1024762" y="419099"/>
                  </a:lnTo>
                  <a:lnTo>
                    <a:pt x="2926079" y="419099"/>
                  </a:lnTo>
                  <a:lnTo>
                    <a:pt x="2926079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961119" y="5946648"/>
              <a:ext cx="2926080" cy="419100"/>
            </a:xfrm>
            <a:custGeom>
              <a:avLst/>
              <a:gdLst/>
              <a:ahLst/>
              <a:cxnLst/>
              <a:rect l="l" t="t" r="r" b="b"/>
              <a:pathLst>
                <a:path w="2926079" h="419100">
                  <a:moveTo>
                    <a:pt x="0" y="209549"/>
                  </a:moveTo>
                  <a:lnTo>
                    <a:pt x="367537" y="89395"/>
                  </a:lnTo>
                  <a:lnTo>
                    <a:pt x="367537" y="146977"/>
                  </a:lnTo>
                  <a:lnTo>
                    <a:pt x="1024762" y="146977"/>
                  </a:lnTo>
                  <a:lnTo>
                    <a:pt x="1024762" y="0"/>
                  </a:lnTo>
                  <a:lnTo>
                    <a:pt x="2926079" y="0"/>
                  </a:lnTo>
                  <a:lnTo>
                    <a:pt x="2926079" y="419099"/>
                  </a:lnTo>
                  <a:lnTo>
                    <a:pt x="1024762" y="419099"/>
                  </a:lnTo>
                  <a:lnTo>
                    <a:pt x="1024762" y="272122"/>
                  </a:lnTo>
                  <a:lnTo>
                    <a:pt x="367537" y="272122"/>
                  </a:lnTo>
                  <a:lnTo>
                    <a:pt x="367537" y="329704"/>
                  </a:lnTo>
                  <a:lnTo>
                    <a:pt x="0" y="209549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0096881" y="5995822"/>
            <a:ext cx="1680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Specify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Entrypoint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spc="-315" dirty="0"/>
              <a:t>Layered</a:t>
            </a:r>
            <a:r>
              <a:rPr spc="-229" dirty="0"/>
              <a:t> </a:t>
            </a:r>
            <a:r>
              <a:rPr spc="-114" dirty="0"/>
              <a:t>architecture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7828" y="1284719"/>
            <a:ext cx="2304415" cy="488315"/>
            <a:chOff x="147828" y="1284719"/>
            <a:chExt cx="2304415" cy="4883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068" y="1293825"/>
              <a:ext cx="2289048" cy="4206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828" y="1284719"/>
              <a:ext cx="1312164" cy="48769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22504" y="1333500"/>
            <a:ext cx="2174875" cy="30797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349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5"/>
              </a:spcBef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Dockerfile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3068" y="1662683"/>
            <a:ext cx="4925695" cy="2844165"/>
            <a:chOff x="163068" y="1662683"/>
            <a:chExt cx="4925695" cy="284416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068" y="1662683"/>
              <a:ext cx="4853940" cy="28437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068" y="2103119"/>
              <a:ext cx="4925568" cy="22021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22503" y="1702307"/>
              <a:ext cx="4739640" cy="2731135"/>
            </a:xfrm>
            <a:custGeom>
              <a:avLst/>
              <a:gdLst/>
              <a:ahLst/>
              <a:cxnLst/>
              <a:rect l="l" t="t" r="r" b="b"/>
              <a:pathLst>
                <a:path w="4739640" h="2731135">
                  <a:moveTo>
                    <a:pt x="4739640" y="0"/>
                  </a:moveTo>
                  <a:lnTo>
                    <a:pt x="0" y="0"/>
                  </a:lnTo>
                  <a:lnTo>
                    <a:pt x="0" y="2731008"/>
                  </a:lnTo>
                  <a:lnTo>
                    <a:pt x="4739640" y="2731008"/>
                  </a:lnTo>
                  <a:lnTo>
                    <a:pt x="473964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3639" y="2168397"/>
            <a:ext cx="9366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D9D9D9"/>
                </a:solidFill>
                <a:latin typeface="Monaco"/>
                <a:cs typeface="Monaco"/>
              </a:rPr>
              <a:t>FROM</a:t>
            </a:r>
            <a:r>
              <a:rPr sz="1200" spc="-1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55" dirty="0">
                <a:solidFill>
                  <a:srgbClr val="D9D9D9"/>
                </a:solidFill>
                <a:latin typeface="Monaco"/>
                <a:cs typeface="Monaco"/>
              </a:rPr>
              <a:t>Ubuntu</a:t>
            </a:r>
            <a:endParaRPr sz="1200">
              <a:latin typeface="Monaco"/>
              <a:cs typeface="Monac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3639" y="2610739"/>
            <a:ext cx="3966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200" spc="-13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70" dirty="0">
                <a:solidFill>
                  <a:srgbClr val="D9D9D9"/>
                </a:solidFill>
                <a:latin typeface="Monaco"/>
                <a:cs typeface="Monaco"/>
              </a:rPr>
              <a:t>apt-</a:t>
            </a:r>
            <a:r>
              <a:rPr sz="1200" spc="-40" dirty="0">
                <a:solidFill>
                  <a:srgbClr val="D9D9D9"/>
                </a:solidFill>
                <a:latin typeface="Monaco"/>
                <a:cs typeface="Monaco"/>
              </a:rPr>
              <a:t>get</a:t>
            </a:r>
            <a:r>
              <a:rPr sz="1200" spc="-1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50" dirty="0">
                <a:solidFill>
                  <a:srgbClr val="D9D9D9"/>
                </a:solidFill>
                <a:latin typeface="Monaco"/>
                <a:cs typeface="Monaco"/>
              </a:rPr>
              <a:t>update</a:t>
            </a:r>
            <a:r>
              <a:rPr sz="1200" spc="-114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Monaco"/>
                <a:cs typeface="Monaco"/>
              </a:rPr>
              <a:t>&amp;&amp;</a:t>
            </a:r>
            <a:r>
              <a:rPr sz="1200" spc="-12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70" dirty="0">
                <a:solidFill>
                  <a:srgbClr val="D9D9D9"/>
                </a:solidFill>
                <a:latin typeface="Monaco"/>
                <a:cs typeface="Monaco"/>
              </a:rPr>
              <a:t>apt-</a:t>
            </a:r>
            <a:r>
              <a:rPr sz="1200" spc="-40" dirty="0">
                <a:solidFill>
                  <a:srgbClr val="D9D9D9"/>
                </a:solidFill>
                <a:latin typeface="Monaco"/>
                <a:cs typeface="Monaco"/>
              </a:rPr>
              <a:t>get</a:t>
            </a:r>
            <a:r>
              <a:rPr sz="1200" spc="-1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Monaco"/>
                <a:cs typeface="Monaco"/>
              </a:rPr>
              <a:t>–y</a:t>
            </a:r>
            <a:r>
              <a:rPr sz="1200" spc="-12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60" dirty="0">
                <a:solidFill>
                  <a:srgbClr val="D9D9D9"/>
                </a:solidFill>
                <a:latin typeface="Monaco"/>
                <a:cs typeface="Monaco"/>
              </a:rPr>
              <a:t>install</a:t>
            </a:r>
            <a:r>
              <a:rPr sz="1200" spc="-1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30" dirty="0">
                <a:solidFill>
                  <a:srgbClr val="D9D9D9"/>
                </a:solidFill>
                <a:latin typeface="Monaco"/>
                <a:cs typeface="Monaco"/>
              </a:rPr>
              <a:t>python</a:t>
            </a:r>
            <a:endParaRPr sz="1200">
              <a:latin typeface="Monaco"/>
              <a:cs typeface="Monac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3639" y="3052698"/>
            <a:ext cx="2788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200" spc="-10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40" dirty="0">
                <a:solidFill>
                  <a:srgbClr val="D9D9D9"/>
                </a:solidFill>
                <a:latin typeface="Monaco"/>
                <a:cs typeface="Monaco"/>
              </a:rPr>
              <a:t>pip</a:t>
            </a:r>
            <a:r>
              <a:rPr sz="1200" spc="-9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60" dirty="0">
                <a:solidFill>
                  <a:srgbClr val="D9D9D9"/>
                </a:solidFill>
                <a:latin typeface="Monaco"/>
                <a:cs typeface="Monaco"/>
              </a:rPr>
              <a:t>install</a:t>
            </a:r>
            <a:r>
              <a:rPr sz="1200" spc="-9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55" dirty="0">
                <a:solidFill>
                  <a:srgbClr val="D9D9D9"/>
                </a:solidFill>
                <a:latin typeface="Monaco"/>
                <a:cs typeface="Monaco"/>
              </a:rPr>
              <a:t>flask</a:t>
            </a:r>
            <a:r>
              <a:rPr sz="1200" spc="-10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70" dirty="0">
                <a:solidFill>
                  <a:srgbClr val="D9D9D9"/>
                </a:solidFill>
                <a:latin typeface="Monaco"/>
                <a:cs typeface="Monaco"/>
              </a:rPr>
              <a:t>flask-</a:t>
            </a:r>
            <a:r>
              <a:rPr sz="1200" spc="-30" dirty="0">
                <a:solidFill>
                  <a:srgbClr val="D9D9D9"/>
                </a:solidFill>
                <a:latin typeface="Monaco"/>
                <a:cs typeface="Monaco"/>
              </a:rPr>
              <a:t>mysql</a:t>
            </a:r>
            <a:endParaRPr sz="1200">
              <a:latin typeface="Monaco"/>
              <a:cs typeface="Monac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3639" y="3494658"/>
            <a:ext cx="1947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D9D9D9"/>
                </a:solidFill>
                <a:latin typeface="Monaco"/>
                <a:cs typeface="Monaco"/>
              </a:rPr>
              <a:t>COPY</a:t>
            </a:r>
            <a:r>
              <a:rPr sz="1200" spc="-7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dirty="0">
                <a:solidFill>
                  <a:srgbClr val="D9D9D9"/>
                </a:solidFill>
                <a:latin typeface="Monaco"/>
                <a:cs typeface="Monaco"/>
              </a:rPr>
              <a:t>.</a:t>
            </a:r>
            <a:r>
              <a:rPr sz="1200" spc="-6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70" dirty="0">
                <a:solidFill>
                  <a:srgbClr val="D9D9D9"/>
                </a:solidFill>
                <a:latin typeface="Monaco"/>
                <a:cs typeface="Monaco"/>
              </a:rPr>
              <a:t>/opt/source-</a:t>
            </a:r>
            <a:r>
              <a:rPr sz="1200" spc="-35" dirty="0">
                <a:solidFill>
                  <a:srgbClr val="D9D9D9"/>
                </a:solidFill>
                <a:latin typeface="Monaco"/>
                <a:cs typeface="Monaco"/>
              </a:rPr>
              <a:t>code</a:t>
            </a:r>
            <a:endParaRPr sz="1200">
              <a:latin typeface="Monaco"/>
              <a:cs typeface="Monac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3639" y="3936314"/>
            <a:ext cx="45561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D9D9D9"/>
                </a:solidFill>
                <a:latin typeface="Monaco"/>
                <a:cs typeface="Monaco"/>
              </a:rPr>
              <a:t>ENTRYPOINT</a:t>
            </a:r>
            <a:r>
              <a:rPr sz="1200" spc="-70" dirty="0">
                <a:solidFill>
                  <a:srgbClr val="D9D9D9"/>
                </a:solidFill>
                <a:latin typeface="Monaco"/>
                <a:cs typeface="Monaco"/>
              </a:rPr>
              <a:t> FLASK_APP=/opt/source-</a:t>
            </a:r>
            <a:r>
              <a:rPr sz="1200" spc="-60" dirty="0">
                <a:solidFill>
                  <a:srgbClr val="D9D9D9"/>
                </a:solidFill>
                <a:latin typeface="Monaco"/>
                <a:cs typeface="Monaco"/>
              </a:rPr>
              <a:t>code/app.py</a:t>
            </a:r>
            <a:r>
              <a:rPr sz="1200" spc="-6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60" dirty="0">
                <a:solidFill>
                  <a:srgbClr val="D9D9D9"/>
                </a:solidFill>
                <a:latin typeface="Monaco"/>
                <a:cs typeface="Monaco"/>
              </a:rPr>
              <a:t>flask</a:t>
            </a:r>
            <a:r>
              <a:rPr sz="1200" spc="-7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25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endParaRPr sz="1200">
              <a:latin typeface="Monaco"/>
              <a:cs typeface="Monac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823459" y="1357871"/>
            <a:ext cx="5844540" cy="488315"/>
            <a:chOff x="4823459" y="1357871"/>
            <a:chExt cx="5844540" cy="48831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8699" y="1365453"/>
              <a:ext cx="5829300" cy="4206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3459" y="1357871"/>
              <a:ext cx="5151120" cy="48769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898135" y="1405127"/>
            <a:ext cx="571500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4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11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build</a:t>
            </a:r>
            <a:r>
              <a:rPr sz="1400" spc="-114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Dockerfile</a:t>
            </a:r>
            <a:r>
              <a:rPr sz="1400" spc="-11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–t</a:t>
            </a:r>
            <a:r>
              <a:rPr sz="1400" spc="-11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mmumshad/my-custom-</a:t>
            </a:r>
            <a:r>
              <a:rPr sz="1400" spc="-25" dirty="0">
                <a:solidFill>
                  <a:srgbClr val="D9D9D9"/>
                </a:solidFill>
                <a:latin typeface="Monaco"/>
                <a:cs typeface="Monaco"/>
              </a:rPr>
              <a:t>app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59196" y="2139695"/>
            <a:ext cx="5044440" cy="279400"/>
          </a:xfrm>
          <a:custGeom>
            <a:avLst/>
            <a:gdLst/>
            <a:ahLst/>
            <a:cxnLst/>
            <a:rect l="l" t="t" r="r" b="b"/>
            <a:pathLst>
              <a:path w="5044440" h="279400">
                <a:moveTo>
                  <a:pt x="0" y="278891"/>
                </a:moveTo>
                <a:lnTo>
                  <a:pt x="5044440" y="278891"/>
                </a:lnTo>
                <a:lnTo>
                  <a:pt x="5044440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1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759196" y="2139695"/>
            <a:ext cx="5044440" cy="2794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85"/>
              </a:lnSpc>
            </a:pP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90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55" dirty="0">
                <a:solidFill>
                  <a:srgbClr val="FFFFFF"/>
                </a:solidFill>
                <a:latin typeface="Arial"/>
                <a:cs typeface="Arial"/>
              </a:rPr>
              <a:t>Ubuntu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59196" y="2705100"/>
            <a:ext cx="5044440" cy="279400"/>
          </a:xfrm>
          <a:custGeom>
            <a:avLst/>
            <a:gdLst/>
            <a:ahLst/>
            <a:cxnLst/>
            <a:rect l="l" t="t" r="r" b="b"/>
            <a:pathLst>
              <a:path w="5044440" h="279400">
                <a:moveTo>
                  <a:pt x="0" y="278891"/>
                </a:moveTo>
                <a:lnTo>
                  <a:pt x="5044440" y="278891"/>
                </a:lnTo>
                <a:lnTo>
                  <a:pt x="5044440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1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759196" y="2705100"/>
            <a:ext cx="5044440" cy="2794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80"/>
              </a:lnSpc>
            </a:pP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2.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70" dirty="0">
                <a:solidFill>
                  <a:srgbClr val="FFFFFF"/>
                </a:solidFill>
                <a:latin typeface="Arial"/>
                <a:cs typeface="Arial"/>
              </a:rPr>
              <a:t>Changes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apt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packages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59196" y="3145535"/>
            <a:ext cx="5044440" cy="279400"/>
          </a:xfrm>
          <a:custGeom>
            <a:avLst/>
            <a:gdLst/>
            <a:ahLst/>
            <a:cxnLst/>
            <a:rect l="l" t="t" r="r" b="b"/>
            <a:pathLst>
              <a:path w="5044440" h="279400">
                <a:moveTo>
                  <a:pt x="0" y="278891"/>
                </a:moveTo>
                <a:lnTo>
                  <a:pt x="5044440" y="278891"/>
                </a:lnTo>
                <a:lnTo>
                  <a:pt x="5044440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1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759196" y="3145535"/>
            <a:ext cx="5044440" cy="2794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90"/>
              </a:lnSpc>
            </a:pP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3.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70" dirty="0">
                <a:solidFill>
                  <a:srgbClr val="FFFFFF"/>
                </a:solidFill>
                <a:latin typeface="Arial"/>
                <a:cs typeface="Arial"/>
              </a:rPr>
              <a:t>Changes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pip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packages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759196" y="3639311"/>
            <a:ext cx="5044440" cy="279400"/>
          </a:xfrm>
          <a:custGeom>
            <a:avLst/>
            <a:gdLst/>
            <a:ahLst/>
            <a:cxnLst/>
            <a:rect l="l" t="t" r="r" b="b"/>
            <a:pathLst>
              <a:path w="5044440" h="279400">
                <a:moveTo>
                  <a:pt x="0" y="278892"/>
                </a:moveTo>
                <a:lnTo>
                  <a:pt x="5044440" y="278892"/>
                </a:lnTo>
                <a:lnTo>
                  <a:pt x="5044440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759196" y="3639311"/>
            <a:ext cx="5044440" cy="2794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95"/>
              </a:lnSpc>
            </a:pP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4.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65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code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759196" y="4093464"/>
            <a:ext cx="5044440" cy="279400"/>
          </a:xfrm>
          <a:custGeom>
            <a:avLst/>
            <a:gdLst/>
            <a:ahLst/>
            <a:cxnLst/>
            <a:rect l="l" t="t" r="r" b="b"/>
            <a:pathLst>
              <a:path w="5044440" h="279400">
                <a:moveTo>
                  <a:pt x="0" y="278892"/>
                </a:moveTo>
                <a:lnTo>
                  <a:pt x="5044440" y="278892"/>
                </a:lnTo>
                <a:lnTo>
                  <a:pt x="5044440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759196" y="4093464"/>
            <a:ext cx="5044440" cy="2794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90"/>
              </a:lnSpc>
            </a:pP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5.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Update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Entrypoint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“flask”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command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169408" y="1704594"/>
            <a:ext cx="212090" cy="2646680"/>
            <a:chOff x="5169408" y="1704594"/>
            <a:chExt cx="212090" cy="2646680"/>
          </a:xfrm>
        </p:grpSpPr>
        <p:sp>
          <p:nvSpPr>
            <p:cNvPr id="31" name="object 31"/>
            <p:cNvSpPr/>
            <p:nvPr/>
          </p:nvSpPr>
          <p:spPr>
            <a:xfrm>
              <a:off x="5275326" y="1704594"/>
              <a:ext cx="1905" cy="1031240"/>
            </a:xfrm>
            <a:custGeom>
              <a:avLst/>
              <a:gdLst/>
              <a:ahLst/>
              <a:cxnLst/>
              <a:rect l="l" t="t" r="r" b="b"/>
              <a:pathLst>
                <a:path w="1904" h="1031239">
                  <a:moveTo>
                    <a:pt x="0" y="641603"/>
                  </a:moveTo>
                  <a:lnTo>
                    <a:pt x="0" y="1030731"/>
                  </a:lnTo>
                </a:path>
                <a:path w="1904" h="1031239">
                  <a:moveTo>
                    <a:pt x="1524" y="0"/>
                  </a:moveTo>
                  <a:lnTo>
                    <a:pt x="1524" y="428878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9408" y="2132076"/>
              <a:ext cx="211836" cy="21336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69408" y="2734055"/>
              <a:ext cx="211836" cy="21336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69408" y="3188208"/>
              <a:ext cx="211836" cy="21335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69408" y="3683508"/>
              <a:ext cx="211836" cy="21336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69408" y="4137660"/>
              <a:ext cx="211836" cy="21335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275326" y="2948177"/>
              <a:ext cx="0" cy="1191260"/>
            </a:xfrm>
            <a:custGeom>
              <a:avLst/>
              <a:gdLst/>
              <a:ahLst/>
              <a:cxnLst/>
              <a:rect l="l" t="t" r="r" b="b"/>
              <a:pathLst>
                <a:path h="1191260">
                  <a:moveTo>
                    <a:pt x="0" y="0"/>
                  </a:moveTo>
                  <a:lnTo>
                    <a:pt x="0" y="241554"/>
                  </a:lnTo>
                </a:path>
                <a:path h="1191260">
                  <a:moveTo>
                    <a:pt x="0" y="454151"/>
                  </a:moveTo>
                  <a:lnTo>
                    <a:pt x="0" y="735965"/>
                  </a:lnTo>
                </a:path>
                <a:path h="1191260">
                  <a:moveTo>
                    <a:pt x="0" y="949452"/>
                  </a:moveTo>
                  <a:lnTo>
                    <a:pt x="0" y="1191006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802873" y="2139695"/>
            <a:ext cx="75819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17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120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MB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802873" y="2705100"/>
            <a:ext cx="75819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2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306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MB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802873" y="3145535"/>
            <a:ext cx="75819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190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6.3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MB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802873" y="3639311"/>
            <a:ext cx="75819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18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229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802873" y="4093464"/>
            <a:ext cx="75819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8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289303" y="4619244"/>
            <a:ext cx="10271760" cy="1937385"/>
            <a:chOff x="1289303" y="4619244"/>
            <a:chExt cx="10271760" cy="1937385"/>
          </a:xfrm>
        </p:grpSpPr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9303" y="4619244"/>
              <a:ext cx="10271760" cy="193090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987027" y="5362956"/>
              <a:ext cx="641985" cy="1187450"/>
            </a:xfrm>
            <a:custGeom>
              <a:avLst/>
              <a:gdLst/>
              <a:ahLst/>
              <a:cxnLst/>
              <a:rect l="l" t="t" r="r" b="b"/>
              <a:pathLst>
                <a:path w="641984" h="1187450">
                  <a:moveTo>
                    <a:pt x="0" y="987552"/>
                  </a:moveTo>
                  <a:lnTo>
                    <a:pt x="608329" y="987552"/>
                  </a:lnTo>
                  <a:lnTo>
                    <a:pt x="621297" y="990166"/>
                  </a:lnTo>
                  <a:lnTo>
                    <a:pt x="631872" y="997297"/>
                  </a:lnTo>
                  <a:lnTo>
                    <a:pt x="638994" y="1007874"/>
                  </a:lnTo>
                  <a:lnTo>
                    <a:pt x="641603" y="1020826"/>
                  </a:lnTo>
                  <a:lnTo>
                    <a:pt x="641603" y="1187196"/>
                  </a:lnTo>
                  <a:lnTo>
                    <a:pt x="0" y="1187196"/>
                  </a:lnTo>
                  <a:lnTo>
                    <a:pt x="0" y="987552"/>
                  </a:lnTo>
                  <a:close/>
                </a:path>
                <a:path w="641984" h="1187450">
                  <a:moveTo>
                    <a:pt x="0" y="0"/>
                  </a:moveTo>
                  <a:lnTo>
                    <a:pt x="518668" y="0"/>
                  </a:lnTo>
                  <a:lnTo>
                    <a:pt x="534501" y="3188"/>
                  </a:lnTo>
                  <a:lnTo>
                    <a:pt x="547417" y="11890"/>
                  </a:lnTo>
                  <a:lnTo>
                    <a:pt x="556119" y="24806"/>
                  </a:lnTo>
                  <a:lnTo>
                    <a:pt x="559307" y="40640"/>
                  </a:lnTo>
                  <a:lnTo>
                    <a:pt x="559307" y="243840"/>
                  </a:lnTo>
                  <a:lnTo>
                    <a:pt x="0" y="24384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25863"/>
            <a:ext cx="4981956" cy="353213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98352" y="0"/>
            <a:ext cx="135636" cy="838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22023" y="204215"/>
            <a:ext cx="178307" cy="18135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65507" y="440436"/>
            <a:ext cx="126492" cy="13716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spc="-285" dirty="0"/>
              <a:t>Docker</a:t>
            </a:r>
            <a:r>
              <a:rPr spc="-204" dirty="0"/>
              <a:t> </a:t>
            </a:r>
            <a:r>
              <a:rPr spc="-120" dirty="0"/>
              <a:t>build</a:t>
            </a:r>
            <a:r>
              <a:rPr spc="-200" dirty="0"/>
              <a:t> </a:t>
            </a:r>
            <a:r>
              <a:rPr spc="-10" dirty="0"/>
              <a:t>output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838200" y="1333500"/>
            <a:ext cx="7473950" cy="4262755"/>
            <a:chOff x="838200" y="1333500"/>
            <a:chExt cx="7473950" cy="426275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4295" y="1333500"/>
              <a:ext cx="7463028" cy="426262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44295" y="1644396"/>
              <a:ext cx="7461884" cy="3931920"/>
            </a:xfrm>
            <a:custGeom>
              <a:avLst/>
              <a:gdLst/>
              <a:ahLst/>
              <a:cxnLst/>
              <a:rect l="l" t="t" r="r" b="b"/>
              <a:pathLst>
                <a:path w="7461884" h="3931920">
                  <a:moveTo>
                    <a:pt x="0" y="0"/>
                  </a:moveTo>
                  <a:lnTo>
                    <a:pt x="7411211" y="0"/>
                  </a:lnTo>
                  <a:lnTo>
                    <a:pt x="7430803" y="3946"/>
                  </a:lnTo>
                  <a:lnTo>
                    <a:pt x="7446787" y="14716"/>
                  </a:lnTo>
                  <a:lnTo>
                    <a:pt x="7457557" y="30700"/>
                  </a:lnTo>
                  <a:lnTo>
                    <a:pt x="7461504" y="50291"/>
                  </a:lnTo>
                  <a:lnTo>
                    <a:pt x="7461504" y="301751"/>
                  </a:lnTo>
                  <a:lnTo>
                    <a:pt x="0" y="301751"/>
                  </a:lnTo>
                  <a:lnTo>
                    <a:pt x="0" y="0"/>
                  </a:lnTo>
                  <a:close/>
                </a:path>
                <a:path w="7461884" h="3931920">
                  <a:moveTo>
                    <a:pt x="0" y="301751"/>
                  </a:moveTo>
                  <a:lnTo>
                    <a:pt x="7250176" y="301751"/>
                  </a:lnTo>
                  <a:lnTo>
                    <a:pt x="7298631" y="307333"/>
                  </a:lnTo>
                  <a:lnTo>
                    <a:pt x="7343112" y="323231"/>
                  </a:lnTo>
                  <a:lnTo>
                    <a:pt x="7382350" y="348178"/>
                  </a:lnTo>
                  <a:lnTo>
                    <a:pt x="7415077" y="380905"/>
                  </a:lnTo>
                  <a:lnTo>
                    <a:pt x="7440024" y="420143"/>
                  </a:lnTo>
                  <a:lnTo>
                    <a:pt x="7455922" y="464624"/>
                  </a:lnTo>
                  <a:lnTo>
                    <a:pt x="7461504" y="513079"/>
                  </a:lnTo>
                  <a:lnTo>
                    <a:pt x="7461504" y="1569719"/>
                  </a:lnTo>
                  <a:lnTo>
                    <a:pt x="0" y="1569719"/>
                  </a:lnTo>
                  <a:lnTo>
                    <a:pt x="0" y="301751"/>
                  </a:lnTo>
                  <a:close/>
                </a:path>
                <a:path w="7461884" h="3931920">
                  <a:moveTo>
                    <a:pt x="0" y="1569719"/>
                  </a:moveTo>
                  <a:lnTo>
                    <a:pt x="7273289" y="1569719"/>
                  </a:lnTo>
                  <a:lnTo>
                    <a:pt x="7323303" y="1576447"/>
                  </a:lnTo>
                  <a:lnTo>
                    <a:pt x="7368257" y="1595430"/>
                  </a:lnTo>
                  <a:lnTo>
                    <a:pt x="7406354" y="1624869"/>
                  </a:lnTo>
                  <a:lnTo>
                    <a:pt x="7435793" y="1662966"/>
                  </a:lnTo>
                  <a:lnTo>
                    <a:pt x="7454776" y="1707920"/>
                  </a:lnTo>
                  <a:lnTo>
                    <a:pt x="7461504" y="1757933"/>
                  </a:lnTo>
                  <a:lnTo>
                    <a:pt x="7461504" y="2699004"/>
                  </a:lnTo>
                  <a:lnTo>
                    <a:pt x="0" y="2699004"/>
                  </a:lnTo>
                  <a:lnTo>
                    <a:pt x="0" y="1569719"/>
                  </a:lnTo>
                  <a:close/>
                </a:path>
                <a:path w="7461884" h="3931920">
                  <a:moveTo>
                    <a:pt x="0" y="2699004"/>
                  </a:moveTo>
                  <a:lnTo>
                    <a:pt x="7380478" y="2699004"/>
                  </a:lnTo>
                  <a:lnTo>
                    <a:pt x="7411997" y="2705377"/>
                  </a:lnTo>
                  <a:lnTo>
                    <a:pt x="7437755" y="2722753"/>
                  </a:lnTo>
                  <a:lnTo>
                    <a:pt x="7455130" y="2748510"/>
                  </a:lnTo>
                  <a:lnTo>
                    <a:pt x="7461504" y="2780029"/>
                  </a:lnTo>
                  <a:lnTo>
                    <a:pt x="7461504" y="3185160"/>
                  </a:lnTo>
                  <a:lnTo>
                    <a:pt x="0" y="3185160"/>
                  </a:lnTo>
                  <a:lnTo>
                    <a:pt x="0" y="2699004"/>
                  </a:lnTo>
                  <a:close/>
                </a:path>
                <a:path w="7461884" h="3931920">
                  <a:moveTo>
                    <a:pt x="0" y="3185160"/>
                  </a:moveTo>
                  <a:lnTo>
                    <a:pt x="7337044" y="3185160"/>
                  </a:lnTo>
                  <a:lnTo>
                    <a:pt x="7385476" y="3194944"/>
                  </a:lnTo>
                  <a:lnTo>
                    <a:pt x="7425039" y="3221624"/>
                  </a:lnTo>
                  <a:lnTo>
                    <a:pt x="7451719" y="3261187"/>
                  </a:lnTo>
                  <a:lnTo>
                    <a:pt x="7461504" y="3309620"/>
                  </a:lnTo>
                  <a:lnTo>
                    <a:pt x="7461504" y="3931919"/>
                  </a:lnTo>
                  <a:lnTo>
                    <a:pt x="0" y="3931919"/>
                  </a:lnTo>
                  <a:lnTo>
                    <a:pt x="0" y="3185160"/>
                  </a:lnTo>
                  <a:close/>
                </a:path>
              </a:pathLst>
            </a:custGeom>
            <a:ln w="12192">
              <a:solidFill>
                <a:srgbClr val="FF85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4958</TotalTime>
  <Words>920</Words>
  <Application>Microsoft Macintosh PowerPoint</Application>
  <PresentationFormat>Widescreen</PresentationFormat>
  <Paragraphs>323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-apple-system</vt:lpstr>
      <vt:lpstr>Arial</vt:lpstr>
      <vt:lpstr>Calibri</vt:lpstr>
      <vt:lpstr>Courier New</vt:lpstr>
      <vt:lpstr>Monaco</vt:lpstr>
      <vt:lpstr>Times New Roman</vt:lpstr>
      <vt:lpstr>udemy sans</vt:lpstr>
      <vt:lpstr>Office Theme</vt:lpstr>
      <vt:lpstr>PowerPoint Presentation</vt:lpstr>
      <vt:lpstr> Dockerfile and Docker Image</vt:lpstr>
      <vt:lpstr>PowerPoint Presentation</vt:lpstr>
      <vt:lpstr>PowerPoint Presentation</vt:lpstr>
      <vt:lpstr>PowerPoint Presentation</vt:lpstr>
      <vt:lpstr>How to create my own image?</vt:lpstr>
      <vt:lpstr>Dockerfile</vt:lpstr>
      <vt:lpstr>Layered architecture</vt:lpstr>
      <vt:lpstr>Docker build output</vt:lpstr>
      <vt:lpstr>failure</vt:lpstr>
      <vt:lpstr> Docker registry</vt:lpstr>
      <vt:lpstr>Image</vt:lpstr>
      <vt:lpstr>Image</vt:lpstr>
      <vt:lpstr>Private Registry</vt:lpstr>
      <vt:lpstr>Deploy Private Registry</vt:lpstr>
      <vt:lpstr>How to rename image with Docker tag</vt:lpstr>
      <vt:lpstr> Docker Network</vt:lpstr>
      <vt:lpstr>Default networks</vt:lpstr>
      <vt:lpstr>User-defined networks</vt:lpstr>
      <vt:lpstr>Inspect Network</vt:lpstr>
      <vt:lpstr>Embedded DNS</vt:lpstr>
      <vt:lpstr>PowerPoint Presentation</vt:lpstr>
      <vt:lpstr> Docker compose</vt:lpstr>
      <vt:lpstr>Docker compose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compose - build</vt:lpstr>
      <vt:lpstr>PowerPoint Presentation</vt:lpstr>
      <vt:lpstr>Docker compose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Vunira</dc:creator>
  <cp:lastModifiedBy>Tuchsanai Ploysuwan</cp:lastModifiedBy>
  <cp:revision>35</cp:revision>
  <dcterms:created xsi:type="dcterms:W3CDTF">2023-01-12T00:00:39Z</dcterms:created>
  <dcterms:modified xsi:type="dcterms:W3CDTF">2023-03-26T14:33:47Z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2019-08-14T00:00:00Z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2023-01-12T00:00:00Z</vt:filetime>
  </property>
  <property fmtid="{D5CDD505-2E9C-101B-9397-08002B2CF9AE}" pid="5" name="Producer">
    <vt:lpwstr>Microsoft® PowerPoint® 2016</vt:lpwstr>
  </property>
</Properties>
</file>